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9" r:id="rId3"/>
    <p:sldId id="273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62" r:id="rId12"/>
    <p:sldId id="263" r:id="rId13"/>
    <p:sldId id="283" r:id="rId14"/>
    <p:sldId id="282" r:id="rId15"/>
    <p:sldId id="265" r:id="rId16"/>
    <p:sldId id="266" r:id="rId17"/>
    <p:sldId id="275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D78F6-3CCD-4260-B473-539CFE6DB267}" type="datetimeFigureOut">
              <a:rPr lang="tr-TR" smtClean="0"/>
              <a:pPr/>
              <a:t>26.12.2019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6656-3FA9-4047-9CB8-9303A84482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YAZ TATİLLERİNDE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57299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8000" dirty="0" smtClean="0">
                <a:solidFill>
                  <a:srgbClr val="FF0000"/>
                </a:solidFill>
              </a:rPr>
              <a:t>CAMİLERDE  </a:t>
            </a:r>
          </a:p>
          <a:p>
            <a:pPr>
              <a:buNone/>
            </a:pPr>
            <a:r>
              <a:rPr lang="tr-TR" sz="8000" dirty="0" smtClean="0">
                <a:solidFill>
                  <a:srgbClr val="FF0000"/>
                </a:solidFill>
              </a:rPr>
              <a:t>				</a:t>
            </a:r>
            <a:r>
              <a:rPr lang="tr-TR" sz="9600" dirty="0" smtClean="0">
                <a:solidFill>
                  <a:srgbClr val="FF0000"/>
                </a:solidFill>
              </a:rPr>
              <a:t>YAZ </a:t>
            </a:r>
            <a:endParaRPr lang="tr-TR" sz="8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8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8000" dirty="0" smtClean="0">
                <a:solidFill>
                  <a:srgbClr val="FF0000"/>
                </a:solidFill>
              </a:rPr>
              <a:t>					KURSLARI </a:t>
            </a:r>
          </a:p>
          <a:p>
            <a:pPr>
              <a:buNone/>
            </a:pPr>
            <a:r>
              <a:rPr lang="tr-TR" sz="8000" dirty="0" smtClean="0"/>
              <a:t>			               </a:t>
            </a:r>
            <a:r>
              <a:rPr lang="tr-TR" sz="4000" dirty="0" smtClean="0"/>
              <a:t>www.</a:t>
            </a:r>
            <a:r>
              <a:rPr lang="tr-TR" sz="4000" dirty="0" err="1" smtClean="0"/>
              <a:t>kadirkeskin</a:t>
            </a:r>
            <a:r>
              <a:rPr lang="tr-TR" sz="4000" dirty="0" smtClean="0"/>
              <a:t>.net</a:t>
            </a:r>
            <a:r>
              <a:rPr lang="tr-TR" sz="8000" dirty="0" smtClean="0"/>
              <a:t>	</a:t>
            </a:r>
            <a:endParaRPr lang="tr-TR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En  İyi Dinleyici Çocuklardır..</a:t>
            </a:r>
            <a:endParaRPr lang="tr-TR" dirty="0"/>
          </a:p>
        </p:txBody>
      </p:sp>
      <p:pic>
        <p:nvPicPr>
          <p:cNvPr id="4" name="Picture 2" descr="C:\Users\Kadir\Documents\DSCN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99288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2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92088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Adana’da Varlıklı Bir Ailenin Çocuğu Uyuşturucudan Adana Cezaevinde</a:t>
            </a:r>
            <a:endParaRPr lang="tr-TR" dirty="0"/>
          </a:p>
        </p:txBody>
      </p:sp>
      <p:pic>
        <p:nvPicPr>
          <p:cNvPr id="4" name="Picture 2" descr="C:\Users\Kadir\Desktop\ad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215370" cy="51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Kadir\Desktop\79818302_2411296315786176_600568244392584806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792088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920880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DİNSİZ TOPLUM YOKTUR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Dünyayı dolaşınız! Dünya üzerinde  hastanesiz, doktorsuz,</a:t>
            </a:r>
            <a:r>
              <a:rPr lang="tr-TR" b="1" dirty="0" err="1" smtClean="0">
                <a:solidFill>
                  <a:srgbClr val="FF0000"/>
                </a:solidFill>
              </a:rPr>
              <a:t>elektiriksiz</a:t>
            </a:r>
            <a:r>
              <a:rPr lang="tr-TR" b="1" dirty="0" smtClean="0">
                <a:solidFill>
                  <a:srgbClr val="FF0000"/>
                </a:solidFill>
              </a:rPr>
              <a:t>,yolsuz, susuz, kültürsüz köy ve kentler bulabilirsiniz. ANCAK MABETSİZ(  ibadethanesiz)   ve MABUTSUZ  köyler  ve kentler  asla bulamazsınız.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bir  insana  rastlayabilirsiniz. Ama dünyada  asla dinsiz bir topluma rastlayamazsınız 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6430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mtClean="0"/>
              <a:t>  </a:t>
            </a:r>
            <a:r>
              <a:rPr lang="tr-TR" dirty="0" smtClean="0"/>
              <a:t>Dünyada Güzelleştiren Din, </a:t>
            </a:r>
            <a:r>
              <a:rPr lang="tr-TR" dirty="0" err="1" smtClean="0"/>
              <a:t>Ahirette</a:t>
            </a:r>
            <a:r>
              <a:rPr lang="tr-TR" dirty="0" smtClean="0"/>
              <a:t>  Çirkinleştirir mi? Tercihinizi yapın…</a:t>
            </a:r>
            <a:endParaRPr lang="tr-TR" dirty="0"/>
          </a:p>
        </p:txBody>
      </p:sp>
      <p:pic>
        <p:nvPicPr>
          <p:cNvPr id="5" name="4 İçerik Yer Tutucusu" descr="DSC0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026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DİN  ve İNSAN İLİŞKİSİ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DİNİN BU DÜNYADA  YARARI  NEDİR</a:t>
            </a:r>
            <a:r>
              <a:rPr lang="tr-TR" dirty="0" smtClean="0"/>
              <a:t>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 Not: SORUNUN CEABINI  ÖĞRENCİLERDEN   BEKLEYECEĞİZ….( Beden ve Ruh Temizliği  ve Güzelliği </a:t>
            </a:r>
            <a:r>
              <a:rPr lang="tr-TR" smtClean="0">
                <a:solidFill>
                  <a:srgbClr val="FF0000"/>
                </a:solidFill>
              </a:rPr>
              <a:t>üzerine   çocukları  </a:t>
            </a:r>
            <a:r>
              <a:rPr lang="tr-TR" dirty="0" smtClean="0">
                <a:solidFill>
                  <a:srgbClr val="FF0000"/>
                </a:solidFill>
              </a:rPr>
              <a:t>konuşturacağız 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DÜNYADA  YARARI OLMAYAN DİNİN ÖBÜR DÜNYADA YARARI OLUR MU?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BAŞINIZ DARA DÜŞTÜĞÜNDE   AŞAĞIDAKİ  KİŞİLERDEN HANGİSİNE SIĞINIRSINIZ?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NEDEN?......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Başınız Dara Düştüğünde ……?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78684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SC02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04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07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7286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3572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Ödül Almak İçin Bilgiye  kalkan Eller</a:t>
            </a:r>
            <a:endParaRPr lang="tr-TR" dirty="0"/>
          </a:p>
        </p:txBody>
      </p:sp>
      <p:pic>
        <p:nvPicPr>
          <p:cNvPr id="4" name="Picture 2" descr="C:\Users\Kadir\Documents\DSC03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9001157" cy="524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Dini, Çocuğun Dili İle Verirsen Dinlerler</a:t>
            </a:r>
            <a:endParaRPr lang="tr-TR" dirty="0"/>
          </a:p>
        </p:txBody>
      </p:sp>
      <p:pic>
        <p:nvPicPr>
          <p:cNvPr id="4" name="Picture 2" descr="C:\Users\Kadir\Documents\DSC03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0"/>
            <a:ext cx="8758270" cy="16430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KİTAP KOKUSU  ve  ÇOCUK KOKUSUNUN YERİNİ HİÇ BİR KOKU TUTMAZ</a:t>
            </a:r>
            <a:endParaRPr lang="tr-TR" dirty="0"/>
          </a:p>
        </p:txBody>
      </p:sp>
      <p:pic>
        <p:nvPicPr>
          <p:cNvPr id="4" name="Picture 2" descr="C:\Users\Kadir\Documents\DSC03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495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149</Words>
  <Application>Microsoft Office PowerPoint</Application>
  <PresentationFormat>Ekran Gösterisi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YAZ TATİLLERİNDE</vt:lpstr>
      <vt:lpstr>DİN  ve İNSAN İLİŞKİSİ</vt:lpstr>
      <vt:lpstr>Başınız Dara Düştüğünde ……?</vt:lpstr>
      <vt:lpstr>Slayt 4</vt:lpstr>
      <vt:lpstr>Slayt 5</vt:lpstr>
      <vt:lpstr>Slayt 6</vt:lpstr>
      <vt:lpstr>Ödül Almak İçin Bilgiye  kalkan Eller</vt:lpstr>
      <vt:lpstr>Dini, Çocuğun Dili İle Verirsen Dinlerler</vt:lpstr>
      <vt:lpstr>KİTAP KOKUSU  ve  ÇOCUK KOKUSUNUN YERİNİ HİÇ BİR KOKU TUTMAZ</vt:lpstr>
      <vt:lpstr>En  İyi Dinleyici Çocuklardır..</vt:lpstr>
      <vt:lpstr>Slayt 11</vt:lpstr>
      <vt:lpstr>Slayt 12</vt:lpstr>
      <vt:lpstr>Adana’da Varlıklı Bir Ailenin Çocuğu Uyuşturucudan Adana Cezaevinde</vt:lpstr>
      <vt:lpstr>Slayt 14</vt:lpstr>
      <vt:lpstr>Slayt 15</vt:lpstr>
      <vt:lpstr>Slayt 16</vt:lpstr>
      <vt:lpstr>DİNSİZ TOPLUM YOKTUR</vt:lpstr>
      <vt:lpstr>  Dünyada Güzelleştiren Din, Ahirette  Çirkinleştirir mi? Tercihinizi yapın…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Kadir</cp:lastModifiedBy>
  <cp:revision>28</cp:revision>
  <dcterms:created xsi:type="dcterms:W3CDTF">2015-07-13T09:59:20Z</dcterms:created>
  <dcterms:modified xsi:type="dcterms:W3CDTF">2019-12-26T03:55:18Z</dcterms:modified>
</cp:coreProperties>
</file>