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72" r:id="rId5"/>
    <p:sldId id="258" r:id="rId6"/>
    <p:sldId id="260" r:id="rId7"/>
    <p:sldId id="261" r:id="rId8"/>
    <p:sldId id="262" r:id="rId9"/>
    <p:sldId id="264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97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46C28-9E9B-43DD-8917-2F9076482224}" type="datetimeFigureOut">
              <a:rPr lang="tr-TR"/>
              <a:pPr>
                <a:defRPr/>
              </a:pPr>
              <a:t>12.03.2013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77707-D627-4DB4-8B65-596CEBAAC9D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FD296-D403-4454-953E-F29E03581975}" type="datetimeFigureOut">
              <a:rPr lang="tr-TR"/>
              <a:pPr>
                <a:defRPr/>
              </a:pPr>
              <a:t>12.03.2013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A174A-B62F-4151-80B5-D78C1AD43B9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6E403-4D91-482F-B900-B9E06525FB7A}" type="datetimeFigureOut">
              <a:rPr lang="tr-TR"/>
              <a:pPr>
                <a:defRPr/>
              </a:pPr>
              <a:t>12.03.2013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3D0AD-791A-4B39-B2D4-1007817663A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04F94-49E9-49C7-BF55-0FC67A6FE3EF}" type="datetimeFigureOut">
              <a:rPr lang="tr-TR"/>
              <a:pPr>
                <a:defRPr/>
              </a:pPr>
              <a:t>12.03.2013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E05C7-39BA-47E4-AD4C-A685417E629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EB361-CECE-474A-950A-857AD965224C}" type="datetimeFigureOut">
              <a:rPr lang="tr-TR"/>
              <a:pPr>
                <a:defRPr/>
              </a:pPr>
              <a:t>12.03.2013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58982-5DA9-4823-9233-CEAB095790A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DC48F-DC06-485F-B470-B4DEDD550046}" type="datetimeFigureOut">
              <a:rPr lang="tr-TR"/>
              <a:pPr>
                <a:defRPr/>
              </a:pPr>
              <a:t>12.03.2013</a:t>
            </a:fld>
            <a:endParaRPr lang="tr-TR"/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E9FF5-DC39-42D8-A15C-25227D62569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6DCF0-B4FB-498E-B351-955B2A7A0AA2}" type="datetimeFigureOut">
              <a:rPr lang="tr-TR"/>
              <a:pPr>
                <a:defRPr/>
              </a:pPr>
              <a:t>12.03.2013</a:t>
            </a:fld>
            <a:endParaRPr lang="tr-TR"/>
          </a:p>
        </p:txBody>
      </p:sp>
      <p:sp>
        <p:nvSpPr>
          <p:cNvPr id="8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513D3-AB26-40D0-A014-D620AAFDFD3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E0E48-7AEE-4B95-972A-FC1C04F48784}" type="datetimeFigureOut">
              <a:rPr lang="tr-TR"/>
              <a:pPr>
                <a:defRPr/>
              </a:pPr>
              <a:t>12.03.2013</a:t>
            </a:fld>
            <a:endParaRPr lang="tr-TR"/>
          </a:p>
        </p:txBody>
      </p:sp>
      <p:sp>
        <p:nvSpPr>
          <p:cNvPr id="4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78F60-3A62-4001-88F8-7A3ADB4EC64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FA9B3-D3C3-4492-9D0E-06A33D1000AF}" type="datetimeFigureOut">
              <a:rPr lang="tr-TR"/>
              <a:pPr>
                <a:defRPr/>
              </a:pPr>
              <a:t>12.03.2013</a:t>
            </a:fld>
            <a:endParaRPr lang="tr-TR"/>
          </a:p>
        </p:txBody>
      </p:sp>
      <p:sp>
        <p:nvSpPr>
          <p:cNvPr id="3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F3E89-E0FD-4CAB-9F4D-5AC836D137F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2FEBD-957B-4BC2-9BE9-FF8CCFBE6678}" type="datetimeFigureOut">
              <a:rPr lang="tr-TR"/>
              <a:pPr>
                <a:defRPr/>
              </a:pPr>
              <a:t>12.03.2013</a:t>
            </a:fld>
            <a:endParaRPr lang="tr-TR"/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60E93-1672-4C43-A5AF-C5C5F44B90B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9832-F974-496A-9492-FE8B4B9ED06B}" type="datetimeFigureOut">
              <a:rPr lang="tr-TR"/>
              <a:pPr>
                <a:defRPr/>
              </a:pPr>
              <a:t>12.03.2013</a:t>
            </a:fld>
            <a:endParaRPr lang="tr-TR"/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864C4-4478-49AF-B961-CC26BD6D34E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Başlık Yer Tutucus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1027" name="Metin Yer Tutucus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4DFBB40-3D0F-4600-A341-75BFA4781912}" type="datetimeFigureOut">
              <a:rPr lang="tr-TR"/>
              <a:pPr>
                <a:defRPr/>
              </a:pPr>
              <a:t>12.03.2013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5EC2729-59D5-4A06-A404-D5A7973A485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E:\SLAYT RESİM\Fotoğraf2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0"/>
            <a:ext cx="4997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 descr="E:\SLAYT RESİM\DSC001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2188" y="0"/>
            <a:ext cx="43418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348038" y="6381750"/>
            <a:ext cx="25447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r-TR" sz="1600"/>
              <a:t>http://www.kadirkeskin.net</a:t>
            </a:r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E:\SLAYT RESİM\ç (13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E:\SLAYT RESİM\DSC000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" y="31750"/>
            <a:ext cx="9131300" cy="68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3152775" y="6375400"/>
            <a:ext cx="283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>
                <a:solidFill>
                  <a:schemeClr val="bg1"/>
                </a:solidFill>
              </a:rPr>
              <a:t>http://www.kadirkeskin.net</a:t>
            </a: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E:\SLAYT RESİM\DSC001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8" y="0"/>
            <a:ext cx="9215437" cy="691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152775" y="6375400"/>
            <a:ext cx="283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>
                <a:solidFill>
                  <a:schemeClr val="bg1"/>
                </a:solidFill>
              </a:rPr>
              <a:t>http://www.kadirkeskin.net</a:t>
            </a:r>
          </a:p>
        </p:txBody>
      </p:sp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E:\SLAYT RESİM\DSC00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3152775" y="6375400"/>
            <a:ext cx="283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>
                <a:solidFill>
                  <a:schemeClr val="bg1"/>
                </a:solidFill>
              </a:rPr>
              <a:t>http://www.kadirkeskin.net</a:t>
            </a:r>
          </a:p>
        </p:txBody>
      </p:sp>
    </p:spTree>
  </p:cSld>
  <p:clrMapOvr>
    <a:masterClrMapping/>
  </p:clrMapOvr>
  <p:transition spd="slow" advClick="0" advTm="5000">
    <p:check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E:\SLAYT RESİM\DSC015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152775" y="6375400"/>
            <a:ext cx="283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>
                <a:solidFill>
                  <a:schemeClr val="bg1"/>
                </a:solidFill>
              </a:rPr>
              <a:t>http://www.kadirkeskin.net</a:t>
            </a:r>
          </a:p>
        </p:txBody>
      </p:sp>
    </p:spTree>
  </p:cSld>
  <p:clrMapOvr>
    <a:masterClrMapping/>
  </p:clrMapOvr>
  <p:transition spd="slow" advClick="0" advTm="5000">
    <p:blinds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E:\SLAYT RESİM\DSC015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152775" y="6375400"/>
            <a:ext cx="283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>
                <a:solidFill>
                  <a:schemeClr val="bg1"/>
                </a:solidFill>
              </a:rPr>
              <a:t>http://www.kadirkeskin.net</a:t>
            </a:r>
          </a:p>
        </p:txBody>
      </p:sp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E:\SLAYT RESİM\DSC018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3152775" y="6375400"/>
            <a:ext cx="283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>
                <a:solidFill>
                  <a:schemeClr val="bg1"/>
                </a:solidFill>
              </a:rPr>
              <a:t>http://www.kadirkeskin.net</a:t>
            </a: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E:\SLAYT RESİM\DSC027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3152775" y="6375400"/>
            <a:ext cx="283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>
                <a:solidFill>
                  <a:schemeClr val="bg1"/>
                </a:solidFill>
              </a:rPr>
              <a:t>http://www.kadirkeskin.net</a:t>
            </a: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E:\SLAYT RESİM\DSC032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152775" y="6375400"/>
            <a:ext cx="283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>
                <a:solidFill>
                  <a:schemeClr val="bg1"/>
                </a:solidFill>
              </a:rPr>
              <a:t>http://www.kadirkeskin.net</a:t>
            </a: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E:\SLAYT RESİM\DSC032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5" y="-26988"/>
            <a:ext cx="917892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3152775" y="6375400"/>
            <a:ext cx="283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>
                <a:solidFill>
                  <a:schemeClr val="bg1"/>
                </a:solidFill>
              </a:rPr>
              <a:t>http://www.kadirkeskin.net</a:t>
            </a: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E:\SLAYT RESİM\Fotoğraf0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348038" y="6381750"/>
            <a:ext cx="25447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r-TR" sz="1600">
                <a:solidFill>
                  <a:schemeClr val="bg1"/>
                </a:solidFill>
              </a:rPr>
              <a:t>http://www.kadirkeskin.net</a:t>
            </a:r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E:\SLAYT RESİM\DSC033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152775" y="6375400"/>
            <a:ext cx="283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>
                <a:solidFill>
                  <a:schemeClr val="bg1"/>
                </a:solidFill>
              </a:rPr>
              <a:t>http://www.kadirkeskin.net</a:t>
            </a: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E:\SLAYT RESİM\DSC034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225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3152775" y="6375400"/>
            <a:ext cx="283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>
                <a:solidFill>
                  <a:schemeClr val="bg1"/>
                </a:solidFill>
              </a:rPr>
              <a:t>http://www.kadirkeskin.net</a:t>
            </a: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E:\SLAYT RESİM\DSC034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3152775" y="6375400"/>
            <a:ext cx="283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>
                <a:solidFill>
                  <a:schemeClr val="bg1"/>
                </a:solidFill>
              </a:rPr>
              <a:t>http://www.kadirkeskin.net</a:t>
            </a: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E:\SLAYT RESİM\DSC034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3338"/>
            <a:ext cx="9186863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3152775" y="6375400"/>
            <a:ext cx="283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>
                <a:solidFill>
                  <a:schemeClr val="bg1"/>
                </a:solidFill>
              </a:rPr>
              <a:t>http://www.kadirkeskin.net</a:t>
            </a:r>
          </a:p>
        </p:txBody>
      </p:sp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E:\SLAYT RESİM\Fotoğraf08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3152775" y="6375400"/>
            <a:ext cx="283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>
                <a:solidFill>
                  <a:schemeClr val="bg1"/>
                </a:solidFill>
              </a:rPr>
              <a:t>http://www.kadirkeskin.net</a:t>
            </a: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E:\SLAYT RESİM\DSC036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-20638"/>
            <a:ext cx="9172575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3152775" y="6375400"/>
            <a:ext cx="283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>
                <a:solidFill>
                  <a:schemeClr val="bg1"/>
                </a:solidFill>
              </a:rPr>
              <a:t>http://www.kadirkeskin.net</a:t>
            </a: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E:\SLAYT RESİM\BİZ BİR AİLEYİ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3152775" y="6375400"/>
            <a:ext cx="283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>
                <a:solidFill>
                  <a:schemeClr val="bg1"/>
                </a:solidFill>
              </a:rPr>
              <a:t>http://www.kadirkeskin.net</a:t>
            </a: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 descr="E:\SLAYT RESİM\DSC032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348038" y="6381750"/>
            <a:ext cx="25447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r-TR" sz="1600">
                <a:solidFill>
                  <a:schemeClr val="bg1"/>
                </a:solidFill>
              </a:rPr>
              <a:t>http://www.kadirkeskin.net</a:t>
            </a:r>
          </a:p>
        </p:txBody>
      </p:sp>
    </p:spTree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E:\SLAYT RESİM\DSC032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152775" y="6375400"/>
            <a:ext cx="283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>
                <a:solidFill>
                  <a:schemeClr val="bg1"/>
                </a:solidFill>
              </a:rPr>
              <a:t>http://www.kadirkeskin.net</a:t>
            </a:r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E:\SLAYT RESİM\DSC032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152775" y="5876925"/>
            <a:ext cx="283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>
                <a:solidFill>
                  <a:schemeClr val="bg1"/>
                </a:solidFill>
              </a:rPr>
              <a:t>http://www.kadirkeskin.net</a:t>
            </a:r>
          </a:p>
        </p:txBody>
      </p:sp>
    </p:spTree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E:\SLAYT RESİM\DSC03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152775" y="6375400"/>
            <a:ext cx="283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>
                <a:solidFill>
                  <a:schemeClr val="bg1"/>
                </a:solidFill>
              </a:rPr>
              <a:t>http://www.kadirkeskin.net</a:t>
            </a: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E:\SLAYT RESİM\Fotoğraf2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152775" y="6375400"/>
            <a:ext cx="283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>
                <a:solidFill>
                  <a:schemeClr val="bg1"/>
                </a:solidFill>
              </a:rPr>
              <a:t>http://www.kadirkeskin.net</a:t>
            </a:r>
          </a:p>
        </p:txBody>
      </p:sp>
    </p:spTree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E:\SLAYT RESİM\DSC001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9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152775" y="6375400"/>
            <a:ext cx="283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>
                <a:solidFill>
                  <a:schemeClr val="bg1"/>
                </a:solidFill>
              </a:rPr>
              <a:t>http://www.kadirkeskin.net</a:t>
            </a:r>
          </a:p>
        </p:txBody>
      </p:sp>
    </p:spTree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E:\SLAYT RESİM\DSC00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3152775" y="6375400"/>
            <a:ext cx="283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>
                <a:solidFill>
                  <a:schemeClr val="bg1"/>
                </a:solidFill>
              </a:rPr>
              <a:t>http://www.kadirkeskin.net</a:t>
            </a:r>
          </a:p>
        </p:txBody>
      </p:sp>
    </p:spTree>
  </p:cSld>
  <p:clrMapOvr>
    <a:masterClrMapping/>
  </p:clrMapOvr>
  <p:transition spd="slow" advClick="0" advTm="5000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50</Words>
  <Application>Microsoft Office PowerPoint</Application>
  <PresentationFormat>Ekran Gösterisi (4:3)</PresentationFormat>
  <Paragraphs>25</Paragraphs>
  <Slides>26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Tasarım Şablonu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29" baseType="lpstr">
      <vt:lpstr>Calibri</vt:lpstr>
      <vt:lpstr>Arial</vt:lpstr>
      <vt:lpstr>Ofis Teması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ÖMER ERGÖREN</dc:creator>
  <cp:lastModifiedBy>user</cp:lastModifiedBy>
  <cp:revision>6</cp:revision>
  <dcterms:created xsi:type="dcterms:W3CDTF">2011-12-15T11:08:00Z</dcterms:created>
  <dcterms:modified xsi:type="dcterms:W3CDTF">2013-03-12T12:29:39Z</dcterms:modified>
</cp:coreProperties>
</file>