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59" r:id="rId2"/>
    <p:sldId id="260" r:id="rId3"/>
    <p:sldId id="261" r:id="rId4"/>
    <p:sldId id="262" r:id="rId5"/>
    <p:sldId id="263" r:id="rId6"/>
    <p:sldId id="264" r:id="rId7"/>
    <p:sldId id="265" r:id="rId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78" d="100"/>
          <a:sy n="78" d="100"/>
        </p:scale>
        <p:origin x="-198" y="-84"/>
      </p:cViewPr>
      <p:guideLst>
        <p:guide orient="horz" pos="2160"/>
        <p:guide pos="384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46EFBB-7717-4C0E-859F-61C8E5A06CF6}" type="datetimeFigureOut">
              <a:rPr lang="tr-TR" smtClean="0"/>
              <a:pPr/>
              <a:t>14.01.2019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9361F4-040B-4385-846E-E539709BF014}" type="slidenum">
              <a:rPr lang="tr-TR" smtClean="0"/>
              <a:pPr/>
              <a:t>‹#›</a:t>
            </a:fld>
            <a:endParaRPr lang="tr-TR"/>
          </a:p>
        </p:txBody>
      </p:sp>
    </p:spTree>
    <p:extLst>
      <p:ext uri="{BB962C8B-B14F-4D97-AF65-F5344CB8AC3E}">
        <p14:creationId xmlns:p14="http://schemas.microsoft.com/office/powerpoint/2010/main" xmlns="" val="1082846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C73340-5447-45E9-926E-357042FBA48D}"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737449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C73340-5447-45E9-926E-357042FBA48D}"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81250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C73340-5447-45E9-926E-357042FBA48D}"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406449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C73340-5447-45E9-926E-357042FBA48D}"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350275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C73340-5447-45E9-926E-357042FBA48D}"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256453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C73340-5447-45E9-926E-357042FBA48D}"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784173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C73340-5447-45E9-926E-357042FBA48D}"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392067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F1D3A509-3C3E-42DD-9094-11D7C4552611}" type="slidenum">
              <a:rPr lang="tr-TR"/>
              <a:pPr>
                <a:defRPr/>
              </a:pPr>
              <a:t>‹#›</a:t>
            </a:fld>
            <a:endParaRPr lang="tr-TR"/>
          </a:p>
        </p:txBody>
      </p:sp>
    </p:spTree>
    <p:extLst>
      <p:ext uri="{BB962C8B-B14F-4D97-AF65-F5344CB8AC3E}">
        <p14:creationId xmlns:p14="http://schemas.microsoft.com/office/powerpoint/2010/main" xmlns="" val="9272176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500">
        <p15:prstTrans prst="curtains"/>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EC84A35-3969-4A3D-AEDD-F2E599CA029E}" type="slidenum">
              <a:rPr lang="tr-TR"/>
              <a:pPr>
                <a:defRPr/>
              </a:pPr>
              <a:t>‹#›</a:t>
            </a:fld>
            <a:endParaRPr lang="tr-TR"/>
          </a:p>
        </p:txBody>
      </p:sp>
    </p:spTree>
    <p:extLst>
      <p:ext uri="{BB962C8B-B14F-4D97-AF65-F5344CB8AC3E}">
        <p14:creationId xmlns:p14="http://schemas.microsoft.com/office/powerpoint/2010/main" xmlns="" val="38491207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500">
        <p15:prstTrans prst="curtains"/>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AB138C2-6CFE-4FD2-B55E-4BA44FBAC02D}" type="slidenum">
              <a:rPr lang="tr-TR"/>
              <a:pPr>
                <a:defRPr/>
              </a:pPr>
              <a:t>‹#›</a:t>
            </a:fld>
            <a:endParaRPr lang="tr-TR"/>
          </a:p>
        </p:txBody>
      </p:sp>
    </p:spTree>
    <p:extLst>
      <p:ext uri="{BB962C8B-B14F-4D97-AF65-F5344CB8AC3E}">
        <p14:creationId xmlns:p14="http://schemas.microsoft.com/office/powerpoint/2010/main" xmlns="" val="15209325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500">
        <p15:prstTrans prst="curtains"/>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914400" y="609600"/>
            <a:ext cx="10363200" cy="5486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2 Veri Yer Tutucusu"/>
          <p:cNvSpPr>
            <a:spLocks noGrp="1"/>
          </p:cNvSpPr>
          <p:nvPr>
            <p:ph type="dt" sz="half" idx="10"/>
          </p:nvPr>
        </p:nvSpPr>
        <p:spPr>
          <a:xfrm>
            <a:off x="914400" y="6248400"/>
            <a:ext cx="2540000" cy="457200"/>
          </a:xfrm>
        </p:spPr>
        <p:txBody>
          <a:bodyPr/>
          <a:lstStyle>
            <a:lvl1pPr>
              <a:defRPr/>
            </a:lvl1pPr>
          </a:lstStyle>
          <a:p>
            <a:pPr>
              <a:defRPr/>
            </a:pPr>
            <a:endParaRPr lang="tr-TR"/>
          </a:p>
        </p:txBody>
      </p:sp>
      <p:sp>
        <p:nvSpPr>
          <p:cNvPr id="4" name="3 Altbilgi Yer Tutucusu"/>
          <p:cNvSpPr>
            <a:spLocks noGrp="1"/>
          </p:cNvSpPr>
          <p:nvPr>
            <p:ph type="ftr" sz="quarter" idx="11"/>
          </p:nvPr>
        </p:nvSpPr>
        <p:spPr>
          <a:xfrm>
            <a:off x="4165600" y="6248400"/>
            <a:ext cx="3860800" cy="457200"/>
          </a:xfrm>
        </p:spPr>
        <p:txBody>
          <a:bodyPr/>
          <a:lstStyle>
            <a:lvl1pPr>
              <a:defRPr/>
            </a:lvl1pPr>
          </a:lstStyle>
          <a:p>
            <a:pPr>
              <a:defRPr/>
            </a:pPr>
            <a:endParaRPr lang="tr-TR"/>
          </a:p>
        </p:txBody>
      </p:sp>
      <p:sp>
        <p:nvSpPr>
          <p:cNvPr id="5" name="4 Slayt Numarası Yer Tutucusu"/>
          <p:cNvSpPr>
            <a:spLocks noGrp="1"/>
          </p:cNvSpPr>
          <p:nvPr>
            <p:ph type="sldNum" sz="quarter" idx="12"/>
          </p:nvPr>
        </p:nvSpPr>
        <p:spPr>
          <a:xfrm>
            <a:off x="8737600" y="6248400"/>
            <a:ext cx="2540000" cy="457200"/>
          </a:xfrm>
        </p:spPr>
        <p:txBody>
          <a:bodyPr/>
          <a:lstStyle>
            <a:lvl1pPr>
              <a:defRPr/>
            </a:lvl1pPr>
          </a:lstStyle>
          <a:p>
            <a:pPr>
              <a:defRPr/>
            </a:pPr>
            <a:fld id="{8D17B7FB-BD7E-4FCE-9D16-3688DD9A9EE1}" type="slidenum">
              <a:rPr lang="tr-TR"/>
              <a:pPr>
                <a:defRPr/>
              </a:pPr>
              <a:t>‹#›</a:t>
            </a:fld>
            <a:endParaRPr lang="tr-TR"/>
          </a:p>
        </p:txBody>
      </p:sp>
    </p:spTree>
    <p:extLst>
      <p:ext uri="{BB962C8B-B14F-4D97-AF65-F5344CB8AC3E}">
        <p14:creationId xmlns:p14="http://schemas.microsoft.com/office/powerpoint/2010/main" xmlns="" val="39557846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500">
        <p15:prstTrans prst="curtains"/>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Başlık, İçerik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914400" y="609600"/>
            <a:ext cx="10363200" cy="1143000"/>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914400" y="1981200"/>
            <a:ext cx="508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197600" y="1981200"/>
            <a:ext cx="508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197600" y="4114800"/>
            <a:ext cx="508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Veri Yer Tutucusu"/>
          <p:cNvSpPr>
            <a:spLocks noGrp="1"/>
          </p:cNvSpPr>
          <p:nvPr>
            <p:ph type="dt" sz="half" idx="10"/>
          </p:nvPr>
        </p:nvSpPr>
        <p:spPr>
          <a:xfrm>
            <a:off x="914400" y="6248400"/>
            <a:ext cx="2540000" cy="457200"/>
          </a:xfrm>
        </p:spPr>
        <p:txBody>
          <a:bodyPr/>
          <a:lstStyle>
            <a:lvl1pPr>
              <a:defRPr/>
            </a:lvl1pPr>
          </a:lstStyle>
          <a:p>
            <a:pPr>
              <a:defRPr/>
            </a:pPr>
            <a:endParaRPr lang="tr-TR"/>
          </a:p>
        </p:txBody>
      </p:sp>
      <p:sp>
        <p:nvSpPr>
          <p:cNvPr id="7" name="6 Altbilgi Yer Tutucusu"/>
          <p:cNvSpPr>
            <a:spLocks noGrp="1"/>
          </p:cNvSpPr>
          <p:nvPr>
            <p:ph type="ftr" sz="quarter" idx="11"/>
          </p:nvPr>
        </p:nvSpPr>
        <p:spPr>
          <a:xfrm>
            <a:off x="4165600" y="6248400"/>
            <a:ext cx="3860800" cy="457200"/>
          </a:xfrm>
        </p:spPr>
        <p:txBody>
          <a:bodyPr/>
          <a:lstStyle>
            <a:lvl1pPr>
              <a:defRPr/>
            </a:lvl1pPr>
          </a:lstStyle>
          <a:p>
            <a:pPr>
              <a:defRPr/>
            </a:pPr>
            <a:endParaRPr lang="tr-TR"/>
          </a:p>
        </p:txBody>
      </p:sp>
      <p:sp>
        <p:nvSpPr>
          <p:cNvPr id="8" name="7 Slayt Numarası Yer Tutucusu"/>
          <p:cNvSpPr>
            <a:spLocks noGrp="1"/>
          </p:cNvSpPr>
          <p:nvPr>
            <p:ph type="sldNum" sz="quarter" idx="12"/>
          </p:nvPr>
        </p:nvSpPr>
        <p:spPr>
          <a:xfrm>
            <a:off x="8737600" y="6248400"/>
            <a:ext cx="2540000" cy="457200"/>
          </a:xfrm>
        </p:spPr>
        <p:txBody>
          <a:bodyPr/>
          <a:lstStyle>
            <a:lvl1pPr>
              <a:defRPr/>
            </a:lvl1pPr>
          </a:lstStyle>
          <a:p>
            <a:pPr>
              <a:defRPr/>
            </a:pPr>
            <a:fld id="{DA8F86EF-D216-4982-8237-27080A7008A0}" type="slidenum">
              <a:rPr lang="tr-TR"/>
              <a:pPr>
                <a:defRPr/>
              </a:pPr>
              <a:t>‹#›</a:t>
            </a:fld>
            <a:endParaRPr lang="tr-TR"/>
          </a:p>
        </p:txBody>
      </p:sp>
    </p:spTree>
    <p:extLst>
      <p:ext uri="{BB962C8B-B14F-4D97-AF65-F5344CB8AC3E}">
        <p14:creationId xmlns:p14="http://schemas.microsoft.com/office/powerpoint/2010/main" xmlns="" val="4613093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500">
        <p15:prstTrans prst="curtains"/>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86805F1C-CE0E-4D98-94DD-5A6A1088B060}" type="slidenum">
              <a:rPr lang="tr-TR"/>
              <a:pPr>
                <a:defRPr/>
              </a:pPr>
              <a:t>‹#›</a:t>
            </a:fld>
            <a:endParaRPr lang="tr-TR"/>
          </a:p>
        </p:txBody>
      </p:sp>
    </p:spTree>
    <p:extLst>
      <p:ext uri="{BB962C8B-B14F-4D97-AF65-F5344CB8AC3E}">
        <p14:creationId xmlns:p14="http://schemas.microsoft.com/office/powerpoint/2010/main" xmlns="" val="9240087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500">
        <p15:prstTrans prst="curtains"/>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309D412B-4922-4643-AE9B-E12B9707B246}" type="slidenum">
              <a:rPr lang="tr-TR"/>
              <a:pPr>
                <a:defRPr/>
              </a:pPr>
              <a:t>‹#›</a:t>
            </a:fld>
            <a:endParaRPr lang="tr-TR"/>
          </a:p>
        </p:txBody>
      </p:sp>
    </p:spTree>
    <p:extLst>
      <p:ext uri="{BB962C8B-B14F-4D97-AF65-F5344CB8AC3E}">
        <p14:creationId xmlns:p14="http://schemas.microsoft.com/office/powerpoint/2010/main" xmlns="" val="25933614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500">
        <p15:prstTrans prst="curtains"/>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87B89175-CCCA-4922-B1A2-7C3242B44609}" type="slidenum">
              <a:rPr lang="tr-TR"/>
              <a:pPr>
                <a:defRPr/>
              </a:pPr>
              <a:t>‹#›</a:t>
            </a:fld>
            <a:endParaRPr lang="tr-TR"/>
          </a:p>
        </p:txBody>
      </p:sp>
    </p:spTree>
    <p:extLst>
      <p:ext uri="{BB962C8B-B14F-4D97-AF65-F5344CB8AC3E}">
        <p14:creationId xmlns:p14="http://schemas.microsoft.com/office/powerpoint/2010/main" xmlns="" val="6255328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500">
        <p15:prstTrans prst="curtains"/>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EF9450C7-E38C-4554-A55B-22E47ADBB824}" type="slidenum">
              <a:rPr lang="tr-TR"/>
              <a:pPr>
                <a:defRPr/>
              </a:pPr>
              <a:t>‹#›</a:t>
            </a:fld>
            <a:endParaRPr lang="tr-TR"/>
          </a:p>
        </p:txBody>
      </p:sp>
    </p:spTree>
    <p:extLst>
      <p:ext uri="{BB962C8B-B14F-4D97-AF65-F5344CB8AC3E}">
        <p14:creationId xmlns:p14="http://schemas.microsoft.com/office/powerpoint/2010/main" xmlns="" val="22562679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500">
        <p15:prstTrans prst="curtains"/>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51986597-A002-45CA-A5EB-091BD1A22ED7}" type="slidenum">
              <a:rPr lang="tr-TR"/>
              <a:pPr>
                <a:defRPr/>
              </a:pPr>
              <a:t>‹#›</a:t>
            </a:fld>
            <a:endParaRPr lang="tr-TR"/>
          </a:p>
        </p:txBody>
      </p:sp>
    </p:spTree>
    <p:extLst>
      <p:ext uri="{BB962C8B-B14F-4D97-AF65-F5344CB8AC3E}">
        <p14:creationId xmlns:p14="http://schemas.microsoft.com/office/powerpoint/2010/main" xmlns="" val="32090674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500">
        <p15:prstTrans prst="curtains"/>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89842013-A750-469E-8472-FD206F5058CA}" type="slidenum">
              <a:rPr lang="tr-TR"/>
              <a:pPr>
                <a:defRPr/>
              </a:pPr>
              <a:t>‹#›</a:t>
            </a:fld>
            <a:endParaRPr lang="tr-TR"/>
          </a:p>
        </p:txBody>
      </p:sp>
    </p:spTree>
    <p:extLst>
      <p:ext uri="{BB962C8B-B14F-4D97-AF65-F5344CB8AC3E}">
        <p14:creationId xmlns:p14="http://schemas.microsoft.com/office/powerpoint/2010/main" xmlns="" val="4066641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500">
        <p15:prstTrans prst="curtains"/>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44FA298-D6A5-4D21-BFC0-D80780B3B054}" type="slidenum">
              <a:rPr lang="tr-TR"/>
              <a:pPr>
                <a:defRPr/>
              </a:pPr>
              <a:t>‹#›</a:t>
            </a:fld>
            <a:endParaRPr lang="tr-TR"/>
          </a:p>
        </p:txBody>
      </p:sp>
    </p:spTree>
    <p:extLst>
      <p:ext uri="{BB962C8B-B14F-4D97-AF65-F5344CB8AC3E}">
        <p14:creationId xmlns:p14="http://schemas.microsoft.com/office/powerpoint/2010/main" xmlns="" val="1693060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500">
        <p15:prstTrans prst="curtains"/>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417E2493-8ABA-49EB-B539-40F2FE0FC3DD}" type="slidenum">
              <a:rPr lang="tr-TR"/>
              <a:pPr>
                <a:defRPr/>
              </a:pPr>
              <a:t>‹#›</a:t>
            </a:fld>
            <a:endParaRPr lang="tr-TR"/>
          </a:p>
        </p:txBody>
      </p:sp>
    </p:spTree>
    <p:extLst>
      <p:ext uri="{BB962C8B-B14F-4D97-AF65-F5344CB8AC3E}">
        <p14:creationId xmlns:p14="http://schemas.microsoft.com/office/powerpoint/2010/main" xmlns="" val="15954567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500">
        <p15:prstTrans prst="curtains"/>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3399"/>
            </a:gs>
            <a:gs pos="25000">
              <a:srgbClr val="FF6633"/>
            </a:gs>
            <a:gs pos="50000">
              <a:srgbClr val="FFFF00"/>
            </a:gs>
            <a:gs pos="75000">
              <a:srgbClr val="01A78F"/>
            </a:gs>
            <a:gs pos="100000">
              <a:srgbClr val="3366FF"/>
            </a:gs>
          </a:gsLst>
          <a:lin ang="5400000"/>
        </a:gra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tr-T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27C8266-1D3F-4C87-B99B-B98BA0444842}" type="slidenum">
              <a:rPr lang="tr-TR"/>
              <a:pPr>
                <a:defRPr/>
              </a:pPr>
              <a:t>‹#›</a:t>
            </a:fld>
            <a:endParaRPr lang="tr-TR"/>
          </a:p>
        </p:txBody>
      </p:sp>
    </p:spTree>
    <p:extLst>
      <p:ext uri="{BB962C8B-B14F-4D97-AF65-F5344CB8AC3E}">
        <p14:creationId xmlns:p14="http://schemas.microsoft.com/office/powerpoint/2010/main" xmlns="" val="15523178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mc:AlternateContent xmlns:mc="http://schemas.openxmlformats.org/markup-compatibility/2006">
    <mc:Choice xmlns:p15="http://schemas.microsoft.com/office/powerpoint/2012/main" xmlns="" Requires="p15">
      <p:transition xmlns:p14="http://schemas.microsoft.com/office/powerpoint/2010/main" spd="slow" p14:dur="3500">
        <p15:prstTrans prst="curtains"/>
      </p:transition>
    </mc:Choice>
    <mc:Fallback>
      <p:transition spd="slow">
        <p:fade/>
      </p:transition>
    </mc:Fallback>
  </mc:AlternateConten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hyperlink" Target="tanitim2016.pptx"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hyperlink" Target="imamhatipler.pptx"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hyperlink" Target="tanitim2016.pptx"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hyperlink" Target="imamhatipler.pptx" TargetMode="External"/><Relationship Id="rId4" Type="http://schemas.openxmlformats.org/officeDocument/2006/relationships/image" Target="../media/image2.jpeg"/><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hyperlink" Target="tanitim2016.pptx"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hyperlink" Target="imamhatipler.pptx" TargetMode="External"/><Relationship Id="rId4" Type="http://schemas.openxmlformats.org/officeDocument/2006/relationships/image" Target="../media/image2.jpeg"/><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hyperlink" Target="tanitim2016.pptx"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hyperlink" Target="imamhatipler.pptx" TargetMode="External"/><Relationship Id="rId4" Type="http://schemas.openxmlformats.org/officeDocument/2006/relationships/image" Target="../media/image2.jpeg"/><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hyperlink" Target="tanitim2016.pptx"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hyperlink" Target="imamhatipler.pptx" TargetMode="External"/><Relationship Id="rId4" Type="http://schemas.openxmlformats.org/officeDocument/2006/relationships/image" Target="../media/image2.jpeg"/><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hyperlink" Target="tanitim2016.pptx"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hyperlink" Target="imamhatipler.pptx" TargetMode="External"/><Relationship Id="rId4" Type="http://schemas.openxmlformats.org/officeDocument/2006/relationships/image" Target="../media/image2.jpeg"/><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4000" b="-4000"/>
          </a:stretch>
        </a:blipFill>
        <a:effectLst/>
      </p:bgPr>
    </p:bg>
    <p:spTree>
      <p:nvGrpSpPr>
        <p:cNvPr id="1" name=""/>
        <p:cNvGrpSpPr/>
        <p:nvPr/>
      </p:nvGrpSpPr>
      <p:grpSpPr>
        <a:xfrm>
          <a:off x="0" y="0"/>
          <a:ext cx="0" cy="0"/>
          <a:chOff x="0" y="0"/>
          <a:chExt cx="0" cy="0"/>
        </a:xfrm>
      </p:grpSpPr>
      <p:pic>
        <p:nvPicPr>
          <p:cNvPr id="10" name="9 Resim" descr="perde22.jpg"/>
          <p:cNvPicPr>
            <a:picLocks noChangeAspect="1"/>
          </p:cNvPicPr>
          <p:nvPr/>
        </p:nvPicPr>
        <p:blipFill>
          <a:blip r:embed="rId4" cstate="print"/>
          <a:stretch>
            <a:fillRect/>
          </a:stretch>
        </p:blipFill>
        <p:spPr>
          <a:xfrm>
            <a:off x="1991544" y="-27384"/>
            <a:ext cx="8208912" cy="3237472"/>
          </a:xfrm>
          <a:prstGeom prst="roundRect">
            <a:avLst>
              <a:gd name="adj" fmla="val 8594"/>
            </a:avLst>
          </a:prstGeom>
          <a:solidFill>
            <a:srgbClr val="FFFFFF">
              <a:shade val="85000"/>
            </a:srgbClr>
          </a:solidFill>
          <a:ln>
            <a:noFill/>
          </a:ln>
          <a:effectLst>
            <a:glow rad="139700">
              <a:schemeClr val="accent2">
                <a:satMod val="175000"/>
                <a:alpha val="40000"/>
              </a:schemeClr>
            </a:glow>
            <a:reflection blurRad="12700" stA="38000" endPos="28000" dist="5000" dir="5400000" sy="-100000" algn="bl" rotWithShape="0"/>
            <a:softEdge rad="31750"/>
          </a:effectLst>
          <a:scene3d>
            <a:camera prst="orthographicFront">
              <a:rot lat="0" lon="0" rev="0"/>
            </a:camera>
            <a:lightRig rig="glow" dir="t">
              <a:rot lat="0" lon="0" rev="14100000"/>
            </a:lightRig>
          </a:scene3d>
          <a:sp3d prstMaterial="softEdge">
            <a:bevelT w="127000" prst="artDeco"/>
          </a:sp3d>
        </p:spPr>
      </p:pic>
      <p:pic>
        <p:nvPicPr>
          <p:cNvPr id="8" name="7 Resim">
            <a:hlinkClick r:id="rId5" action="ppaction://hlinkpres?slideindex=1&amp;slidetitle="/>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677868" y="203795"/>
            <a:ext cx="1378572" cy="1368000"/>
          </a:xfrm>
          <a:prstGeom prst="roundRect">
            <a:avLst>
              <a:gd name="adj" fmla="val 16667"/>
            </a:avLst>
          </a:prstGeom>
          <a:ln w="38100">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13 Slayt Numarası Yer Tutucusu"/>
          <p:cNvSpPr>
            <a:spLocks noGrp="1"/>
          </p:cNvSpPr>
          <p:nvPr>
            <p:ph type="sldNum" sz="quarter" idx="12"/>
          </p:nvPr>
        </p:nvSpPr>
        <p:spPr/>
        <p:txBody>
          <a:bodyPr/>
          <a:lstStyle/>
          <a:p>
            <a:pPr>
              <a:defRPr/>
            </a:pPr>
            <a:fld id="{DA8F86EF-D216-4982-8237-27080A7008A0}" type="slidenum">
              <a:rPr lang="tr-TR">
                <a:solidFill>
                  <a:prstClr val="black">
                    <a:tint val="75000"/>
                  </a:prstClr>
                </a:solidFill>
                <a:latin typeface="Calibri"/>
              </a:rPr>
              <a:pPr>
                <a:defRPr/>
              </a:pPr>
              <a:t>1</a:t>
            </a:fld>
            <a:endParaRPr lang="tr-TR">
              <a:solidFill>
                <a:prstClr val="black">
                  <a:tint val="75000"/>
                </a:prstClr>
              </a:solidFill>
              <a:latin typeface="Calibri"/>
            </a:endParaRPr>
          </a:p>
        </p:txBody>
      </p:sp>
      <p:pic>
        <p:nvPicPr>
          <p:cNvPr id="15" name="1 Resim">
            <a:hlinkClick r:id="rId7" action="ppaction://hlinkpres?slideindex=1&amp;slidetitle="/>
          </p:cNvPr>
          <p:cNvPicPr>
            <a:picLocks noChangeAspect="1" noChangeArrowheads="1"/>
          </p:cNvPicPr>
          <p:nvPr/>
        </p:nvPicPr>
        <p:blipFill>
          <a:blip r:embed="rId8" cstate="print">
            <a:extLst>
              <a:ext uri="{28A0092B-C50C-407E-A947-70E740481C1C}">
                <a14:useLocalDpi xmlns:a14="http://schemas.microsoft.com/office/drawing/2010/main" xmlns="" val="0"/>
              </a:ext>
            </a:extLst>
          </a:blip>
          <a:stretch>
            <a:fillRect/>
          </a:stretch>
        </p:blipFill>
        <p:spPr bwMode="auto">
          <a:xfrm>
            <a:off x="2160837" y="203796"/>
            <a:ext cx="1328512" cy="1352981"/>
          </a:xfrm>
          <a:prstGeom prst="ellipse">
            <a:avLst/>
          </a:prstGeom>
          <a:ln w="38100">
            <a:solidFill>
              <a:srgbClr val="C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13" name="8 Dikdörtgen"/>
          <p:cNvSpPr/>
          <p:nvPr/>
        </p:nvSpPr>
        <p:spPr>
          <a:xfrm>
            <a:off x="1991544" y="579773"/>
            <a:ext cx="8208912" cy="2585323"/>
          </a:xfrm>
          <a:prstGeom prst="rect">
            <a:avLst/>
          </a:prstGeom>
          <a:noFill/>
        </p:spPr>
        <p:txBody>
          <a:bodyPr wrap="square">
            <a:spAutoFit/>
          </a:bodyPr>
          <a:lstStyle/>
          <a:p>
            <a:pPr algn="ctr">
              <a:lnSpc>
                <a:spcPct val="150000"/>
              </a:lnSpc>
              <a:defRPr/>
            </a:pPr>
            <a:r>
              <a:rPr lang="tr-TR" sz="5400" b="1" dirty="0"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Bahnschrift SemiBold" panose="020B0502040204020203" pitchFamily="34" charset="0"/>
                <a:cs typeface="Courier New" pitchFamily="49" charset="0"/>
              </a:rPr>
              <a:t>Kadir KESKİN </a:t>
            </a:r>
          </a:p>
          <a:p>
            <a:pPr algn="ctr">
              <a:lnSpc>
                <a:spcPct val="150000"/>
              </a:lnSpc>
              <a:defRPr/>
            </a:pPr>
            <a:r>
              <a:rPr lang="tr-TR" sz="5400" b="1"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Bahnschrift SemiBold" panose="020B0502040204020203" pitchFamily="34" charset="0"/>
                <a:cs typeface="Courier New" pitchFamily="49" charset="0"/>
              </a:rPr>
              <a:t>Kimdir ?</a:t>
            </a:r>
            <a:endParaRPr lang="tr-TR" sz="5400" b="1" dirty="0">
              <a:ln w="12700">
                <a:solidFill>
                  <a:srgbClr val="FFFF00"/>
                </a:solidFill>
                <a:prstDash val="solid"/>
              </a:ln>
              <a:solidFill>
                <a:srgbClr val="FFFF00"/>
              </a:solidFill>
              <a:effectLst>
                <a:outerShdw blurRad="41275" dist="20320" dir="1800000" algn="tl" rotWithShape="0">
                  <a:srgbClr val="000000">
                    <a:alpha val="40000"/>
                  </a:srgbClr>
                </a:outerShdw>
              </a:effectLst>
              <a:latin typeface="Bahnschrift SemiBold" panose="020B0502040204020203" pitchFamily="34" charset="0"/>
              <a:cs typeface="Courier New" pitchFamily="49" charset="0"/>
            </a:endParaRPr>
          </a:p>
        </p:txBody>
      </p:sp>
      <p:sp>
        <p:nvSpPr>
          <p:cNvPr id="3" name="Metin kutusu 2"/>
          <p:cNvSpPr txBox="1"/>
          <p:nvPr/>
        </p:nvSpPr>
        <p:spPr>
          <a:xfrm>
            <a:off x="1761564" y="4027944"/>
            <a:ext cx="8579224" cy="267765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tr-TR" sz="2800" dirty="0" smtClean="0"/>
              <a:t>      1944 </a:t>
            </a:r>
            <a:r>
              <a:rPr lang="tr-TR" sz="2800" dirty="0"/>
              <a:t>Afyon Dazkırı- Çiftlik doğumlu. İlkokulu kendi köyünde, ortaokulu dışarıdan </a:t>
            </a:r>
            <a:r>
              <a:rPr lang="tr-TR" sz="2800" dirty="0" smtClean="0"/>
              <a:t>bitirdi. İzmir </a:t>
            </a:r>
            <a:r>
              <a:rPr lang="tr-TR" sz="2800" dirty="0"/>
              <a:t>İmam- Hatip Lisesi’ni 1965’te, aynı yılın Eylül ayında da Balıkesir- Savaştepe </a:t>
            </a:r>
            <a:r>
              <a:rPr lang="tr-TR" sz="2800" dirty="0" smtClean="0"/>
              <a:t>Öğretmen </a:t>
            </a:r>
            <a:r>
              <a:rPr lang="tr-TR" sz="2800" dirty="0"/>
              <a:t>Okulunu dışarıdan bitirdikten sonra Konya yüksek İslam Enstitüsü’nü( İlahiyat Fak) </a:t>
            </a:r>
            <a:r>
              <a:rPr lang="tr-TR" sz="2800" dirty="0" smtClean="0"/>
              <a:t>1969 </a:t>
            </a:r>
            <a:r>
              <a:rPr lang="tr-TR" sz="2800" dirty="0"/>
              <a:t>yılında bitirerek Çanakkale/ Biga’da öğretmenlik hayatına başladı. </a:t>
            </a:r>
          </a:p>
        </p:txBody>
      </p:sp>
    </p:spTree>
    <p:extLst>
      <p:ext uri="{BB962C8B-B14F-4D97-AF65-F5344CB8AC3E}">
        <p14:creationId xmlns:p14="http://schemas.microsoft.com/office/powerpoint/2010/main" xmlns="" val="97393779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5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4000" b="-4000"/>
          </a:stretch>
        </a:blipFill>
        <a:effectLst/>
      </p:bgPr>
    </p:bg>
    <p:spTree>
      <p:nvGrpSpPr>
        <p:cNvPr id="1" name=""/>
        <p:cNvGrpSpPr/>
        <p:nvPr/>
      </p:nvGrpSpPr>
      <p:grpSpPr>
        <a:xfrm>
          <a:off x="0" y="0"/>
          <a:ext cx="0" cy="0"/>
          <a:chOff x="0" y="0"/>
          <a:chExt cx="0" cy="0"/>
        </a:xfrm>
      </p:grpSpPr>
      <p:pic>
        <p:nvPicPr>
          <p:cNvPr id="10" name="9 Resim" descr="perde22.jpg"/>
          <p:cNvPicPr>
            <a:picLocks noChangeAspect="1"/>
          </p:cNvPicPr>
          <p:nvPr/>
        </p:nvPicPr>
        <p:blipFill>
          <a:blip r:embed="rId4" cstate="print"/>
          <a:stretch>
            <a:fillRect/>
          </a:stretch>
        </p:blipFill>
        <p:spPr>
          <a:xfrm>
            <a:off x="1991544" y="-27384"/>
            <a:ext cx="8208912" cy="3237472"/>
          </a:xfrm>
          <a:prstGeom prst="roundRect">
            <a:avLst>
              <a:gd name="adj" fmla="val 8594"/>
            </a:avLst>
          </a:prstGeom>
          <a:solidFill>
            <a:srgbClr val="FFFFFF">
              <a:shade val="85000"/>
            </a:srgbClr>
          </a:solidFill>
          <a:ln>
            <a:noFill/>
          </a:ln>
          <a:effectLst>
            <a:glow rad="139700">
              <a:schemeClr val="accent2">
                <a:satMod val="175000"/>
                <a:alpha val="40000"/>
              </a:schemeClr>
            </a:glow>
            <a:reflection blurRad="12700" stA="38000" endPos="28000" dist="5000" dir="5400000" sy="-100000" algn="bl" rotWithShape="0"/>
            <a:softEdge rad="31750"/>
          </a:effectLst>
          <a:scene3d>
            <a:camera prst="orthographicFront">
              <a:rot lat="0" lon="0" rev="0"/>
            </a:camera>
            <a:lightRig rig="glow" dir="t">
              <a:rot lat="0" lon="0" rev="14100000"/>
            </a:lightRig>
          </a:scene3d>
          <a:sp3d prstMaterial="softEdge">
            <a:bevelT w="127000" prst="artDeco"/>
          </a:sp3d>
        </p:spPr>
      </p:pic>
      <p:pic>
        <p:nvPicPr>
          <p:cNvPr id="8" name="7 Resim">
            <a:hlinkClick r:id="rId5" action="ppaction://hlinkpres?slideindex=1&amp;slidetitle="/>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677868" y="203795"/>
            <a:ext cx="1378572" cy="1368000"/>
          </a:xfrm>
          <a:prstGeom prst="roundRect">
            <a:avLst>
              <a:gd name="adj" fmla="val 16667"/>
            </a:avLst>
          </a:prstGeom>
          <a:ln w="38100">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13 Slayt Numarası Yer Tutucusu"/>
          <p:cNvSpPr>
            <a:spLocks noGrp="1"/>
          </p:cNvSpPr>
          <p:nvPr>
            <p:ph type="sldNum" sz="quarter" idx="12"/>
          </p:nvPr>
        </p:nvSpPr>
        <p:spPr/>
        <p:txBody>
          <a:bodyPr/>
          <a:lstStyle/>
          <a:p>
            <a:pPr>
              <a:defRPr/>
            </a:pPr>
            <a:fld id="{DA8F86EF-D216-4982-8237-27080A7008A0}" type="slidenum">
              <a:rPr lang="tr-TR">
                <a:solidFill>
                  <a:prstClr val="black">
                    <a:tint val="75000"/>
                  </a:prstClr>
                </a:solidFill>
                <a:latin typeface="Calibri"/>
              </a:rPr>
              <a:pPr>
                <a:defRPr/>
              </a:pPr>
              <a:t>2</a:t>
            </a:fld>
            <a:endParaRPr lang="tr-TR">
              <a:solidFill>
                <a:prstClr val="black">
                  <a:tint val="75000"/>
                </a:prstClr>
              </a:solidFill>
              <a:latin typeface="Calibri"/>
            </a:endParaRPr>
          </a:p>
        </p:txBody>
      </p:sp>
      <p:pic>
        <p:nvPicPr>
          <p:cNvPr id="15" name="1 Resim">
            <a:hlinkClick r:id="rId7" action="ppaction://hlinkpres?slideindex=1&amp;slidetitle="/>
          </p:cNvPr>
          <p:cNvPicPr>
            <a:picLocks noChangeAspect="1" noChangeArrowheads="1"/>
          </p:cNvPicPr>
          <p:nvPr/>
        </p:nvPicPr>
        <p:blipFill>
          <a:blip r:embed="rId8" cstate="print">
            <a:extLst>
              <a:ext uri="{28A0092B-C50C-407E-A947-70E740481C1C}">
                <a14:useLocalDpi xmlns:a14="http://schemas.microsoft.com/office/drawing/2010/main" xmlns="" val="0"/>
              </a:ext>
            </a:extLst>
          </a:blip>
          <a:stretch>
            <a:fillRect/>
          </a:stretch>
        </p:blipFill>
        <p:spPr bwMode="auto">
          <a:xfrm>
            <a:off x="2160837" y="203796"/>
            <a:ext cx="1328512" cy="1352981"/>
          </a:xfrm>
          <a:prstGeom prst="ellipse">
            <a:avLst/>
          </a:prstGeom>
          <a:ln w="38100">
            <a:solidFill>
              <a:srgbClr val="C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3" name="Metin kutusu 2"/>
          <p:cNvSpPr txBox="1"/>
          <p:nvPr/>
        </p:nvSpPr>
        <p:spPr>
          <a:xfrm>
            <a:off x="1748118" y="3749457"/>
            <a:ext cx="9104432" cy="310854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tr-TR" sz="2800" dirty="0"/>
              <a:t>Yedek Subay </a:t>
            </a:r>
            <a:r>
              <a:rPr lang="tr-TR" sz="2800" dirty="0" err="1" smtClean="0"/>
              <a:t>askerliğiniyaptıktan</a:t>
            </a:r>
            <a:r>
              <a:rPr lang="tr-TR" sz="2800" dirty="0" smtClean="0"/>
              <a:t> </a:t>
            </a:r>
            <a:r>
              <a:rPr lang="tr-TR" sz="2800" dirty="0"/>
              <a:t>sonra Manisa Salihli Lisesi’nde öğretmenliğe devam etti. Salihli 50. Yıl Ortaokulu </a:t>
            </a:r>
          </a:p>
          <a:p>
            <a:r>
              <a:rPr lang="tr-TR" sz="2800" dirty="0"/>
              <a:t>Müdür Başyardımcılığını yaptı. Daha sonra Kırkağaç Lisesi Müdürü olarak atandı. Oradan </a:t>
            </a:r>
            <a:r>
              <a:rPr lang="tr-TR" sz="2800" dirty="0" smtClean="0"/>
              <a:t>zamanın </a:t>
            </a:r>
            <a:r>
              <a:rPr lang="tr-TR" sz="2800" dirty="0"/>
              <a:t>şartları içinde Manisa </a:t>
            </a:r>
            <a:r>
              <a:rPr lang="tr-TR" sz="2800" dirty="0" err="1"/>
              <a:t>Yunt</a:t>
            </a:r>
            <a:r>
              <a:rPr lang="tr-TR" sz="2800" dirty="0"/>
              <a:t> Dağı </a:t>
            </a:r>
            <a:r>
              <a:rPr lang="tr-TR" sz="2800" dirty="0" err="1"/>
              <a:t>Osmancalı</a:t>
            </a:r>
            <a:r>
              <a:rPr lang="tr-TR" sz="2800" dirty="0"/>
              <a:t> köyü Ortaokuluna öğretmen olarak </a:t>
            </a:r>
          </a:p>
          <a:p>
            <a:r>
              <a:rPr lang="tr-TR" sz="2800" dirty="0"/>
              <a:t>tayin edildi. Bir müddet burada çalıştıktan sonra 1980 yılında Manisa Lisesi </a:t>
            </a:r>
            <a:r>
              <a:rPr lang="tr-TR" sz="2800" dirty="0" smtClean="0"/>
              <a:t>Müdür </a:t>
            </a:r>
            <a:r>
              <a:rPr lang="tr-TR" sz="2800" dirty="0"/>
              <a:t>Baş Yardımcılığına getirildi. </a:t>
            </a:r>
          </a:p>
        </p:txBody>
      </p:sp>
      <p:pic>
        <p:nvPicPr>
          <p:cNvPr id="4" name="Resim 3"/>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1762223" y="-27384"/>
            <a:ext cx="8557434" cy="3624441"/>
          </a:xfrm>
          <a:prstGeom prst="rect">
            <a:avLst/>
          </a:prstGeom>
        </p:spPr>
      </p:pic>
    </p:spTree>
    <p:extLst>
      <p:ext uri="{BB962C8B-B14F-4D97-AF65-F5344CB8AC3E}">
        <p14:creationId xmlns:p14="http://schemas.microsoft.com/office/powerpoint/2010/main" xmlns="" val="20837909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500">
        <p15:prstTrans prst="curtains"/>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4000" b="-4000"/>
          </a:stretch>
        </a:blipFill>
        <a:effectLst/>
      </p:bgPr>
    </p:bg>
    <p:spTree>
      <p:nvGrpSpPr>
        <p:cNvPr id="1" name=""/>
        <p:cNvGrpSpPr/>
        <p:nvPr/>
      </p:nvGrpSpPr>
      <p:grpSpPr>
        <a:xfrm>
          <a:off x="0" y="0"/>
          <a:ext cx="0" cy="0"/>
          <a:chOff x="0" y="0"/>
          <a:chExt cx="0" cy="0"/>
        </a:xfrm>
      </p:grpSpPr>
      <p:pic>
        <p:nvPicPr>
          <p:cNvPr id="10" name="9 Resim" descr="perde22.jpg"/>
          <p:cNvPicPr>
            <a:picLocks noChangeAspect="1"/>
          </p:cNvPicPr>
          <p:nvPr/>
        </p:nvPicPr>
        <p:blipFill>
          <a:blip r:embed="rId4" cstate="print"/>
          <a:stretch>
            <a:fillRect/>
          </a:stretch>
        </p:blipFill>
        <p:spPr>
          <a:xfrm>
            <a:off x="1991544" y="-27384"/>
            <a:ext cx="8208912" cy="3237472"/>
          </a:xfrm>
          <a:prstGeom prst="roundRect">
            <a:avLst>
              <a:gd name="adj" fmla="val 8594"/>
            </a:avLst>
          </a:prstGeom>
          <a:solidFill>
            <a:srgbClr val="FFFFFF">
              <a:shade val="85000"/>
            </a:srgbClr>
          </a:solidFill>
          <a:ln>
            <a:noFill/>
          </a:ln>
          <a:effectLst>
            <a:glow rad="139700">
              <a:schemeClr val="accent2">
                <a:satMod val="175000"/>
                <a:alpha val="40000"/>
              </a:schemeClr>
            </a:glow>
            <a:reflection blurRad="12700" stA="38000" endPos="28000" dist="5000" dir="5400000" sy="-100000" algn="bl" rotWithShape="0"/>
            <a:softEdge rad="31750"/>
          </a:effectLst>
          <a:scene3d>
            <a:camera prst="orthographicFront">
              <a:rot lat="0" lon="0" rev="0"/>
            </a:camera>
            <a:lightRig rig="glow" dir="t">
              <a:rot lat="0" lon="0" rev="14100000"/>
            </a:lightRig>
          </a:scene3d>
          <a:sp3d prstMaterial="softEdge">
            <a:bevelT w="127000" prst="artDeco"/>
          </a:sp3d>
        </p:spPr>
      </p:pic>
      <p:pic>
        <p:nvPicPr>
          <p:cNvPr id="8" name="7 Resim">
            <a:hlinkClick r:id="rId5" action="ppaction://hlinkpres?slideindex=1&amp;slidetitle="/>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677868" y="203795"/>
            <a:ext cx="1378572" cy="1368000"/>
          </a:xfrm>
          <a:prstGeom prst="roundRect">
            <a:avLst>
              <a:gd name="adj" fmla="val 16667"/>
            </a:avLst>
          </a:prstGeom>
          <a:ln w="38100">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13 Slayt Numarası Yer Tutucusu"/>
          <p:cNvSpPr>
            <a:spLocks noGrp="1"/>
          </p:cNvSpPr>
          <p:nvPr>
            <p:ph type="sldNum" sz="quarter" idx="12"/>
          </p:nvPr>
        </p:nvSpPr>
        <p:spPr/>
        <p:txBody>
          <a:bodyPr/>
          <a:lstStyle/>
          <a:p>
            <a:pPr>
              <a:defRPr/>
            </a:pPr>
            <a:fld id="{DA8F86EF-D216-4982-8237-27080A7008A0}" type="slidenum">
              <a:rPr lang="tr-TR">
                <a:solidFill>
                  <a:prstClr val="black">
                    <a:tint val="75000"/>
                  </a:prstClr>
                </a:solidFill>
                <a:latin typeface="Calibri"/>
              </a:rPr>
              <a:pPr>
                <a:defRPr/>
              </a:pPr>
              <a:t>3</a:t>
            </a:fld>
            <a:endParaRPr lang="tr-TR">
              <a:solidFill>
                <a:prstClr val="black">
                  <a:tint val="75000"/>
                </a:prstClr>
              </a:solidFill>
              <a:latin typeface="Calibri"/>
            </a:endParaRPr>
          </a:p>
        </p:txBody>
      </p:sp>
      <p:pic>
        <p:nvPicPr>
          <p:cNvPr id="15" name="1 Resim">
            <a:hlinkClick r:id="rId7" action="ppaction://hlinkpres?slideindex=1&amp;slidetitle="/>
          </p:cNvPr>
          <p:cNvPicPr>
            <a:picLocks noChangeAspect="1" noChangeArrowheads="1"/>
          </p:cNvPicPr>
          <p:nvPr/>
        </p:nvPicPr>
        <p:blipFill>
          <a:blip r:embed="rId8" cstate="print">
            <a:extLst>
              <a:ext uri="{28A0092B-C50C-407E-A947-70E740481C1C}">
                <a14:useLocalDpi xmlns:a14="http://schemas.microsoft.com/office/drawing/2010/main" xmlns="" val="0"/>
              </a:ext>
            </a:extLst>
          </a:blip>
          <a:stretch>
            <a:fillRect/>
          </a:stretch>
        </p:blipFill>
        <p:spPr bwMode="auto">
          <a:xfrm>
            <a:off x="2160837" y="203796"/>
            <a:ext cx="1328512" cy="1352981"/>
          </a:xfrm>
          <a:prstGeom prst="ellipse">
            <a:avLst/>
          </a:prstGeom>
          <a:ln w="38100">
            <a:solidFill>
              <a:srgbClr val="C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3" name="Metin kutusu 2"/>
          <p:cNvSpPr txBox="1"/>
          <p:nvPr/>
        </p:nvSpPr>
        <p:spPr>
          <a:xfrm>
            <a:off x="1775012" y="3925361"/>
            <a:ext cx="8780929" cy="267765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tr-TR" sz="2800" dirty="0"/>
              <a:t>Manisa Lisesi </a:t>
            </a:r>
            <a:r>
              <a:rPr lang="tr-TR" sz="2800" dirty="0" err="1" smtClean="0"/>
              <a:t>Müdürüemekli</a:t>
            </a:r>
            <a:r>
              <a:rPr lang="tr-TR" sz="2800" dirty="0" smtClean="0"/>
              <a:t> </a:t>
            </a:r>
            <a:r>
              <a:rPr lang="tr-TR" sz="2800" dirty="0"/>
              <a:t>olunca da 1998 yılana kadar 18 yıl bu </a:t>
            </a:r>
            <a:r>
              <a:rPr lang="tr-TR" sz="2800" dirty="0" err="1"/>
              <a:t>lise’nin</a:t>
            </a:r>
            <a:r>
              <a:rPr lang="tr-TR" sz="2800" dirty="0"/>
              <a:t> müdürlüğünü </a:t>
            </a:r>
            <a:r>
              <a:rPr lang="tr-TR" sz="2800" dirty="0" err="1"/>
              <a:t>deruhta</a:t>
            </a:r>
            <a:r>
              <a:rPr lang="tr-TR" sz="2800" dirty="0"/>
              <a:t> </a:t>
            </a:r>
            <a:r>
              <a:rPr lang="tr-TR" sz="2800" dirty="0" smtClean="0"/>
              <a:t>etti ve </a:t>
            </a:r>
            <a:r>
              <a:rPr lang="tr-TR" sz="2800" dirty="0"/>
              <a:t>meslek Hayatının yarısı bu okulun idaresinde geçti. Yazar, eğitimcilik hayatı boyunca eğitim alanında önemli çalışmalar yaptı. Öncelikle Almanya’nın </a:t>
            </a:r>
            <a:r>
              <a:rPr lang="tr-TR" sz="2800" dirty="0" err="1"/>
              <a:t>İngolstadt</a:t>
            </a:r>
            <a:r>
              <a:rPr lang="tr-TR" sz="2800" dirty="0"/>
              <a:t> şehrindeki </a:t>
            </a:r>
            <a:r>
              <a:rPr lang="tr-TR" sz="2800" dirty="0" err="1"/>
              <a:t>Apian</a:t>
            </a:r>
            <a:r>
              <a:rPr lang="tr-TR" sz="2800" dirty="0"/>
              <a:t>- </a:t>
            </a:r>
            <a:r>
              <a:rPr lang="tr-TR" sz="2800" dirty="0" err="1"/>
              <a:t>Gymnasium</a:t>
            </a:r>
            <a:r>
              <a:rPr lang="tr-TR" sz="2800" dirty="0"/>
              <a:t> ile Manisa Lisesi’ni kardeş okul yaptı.</a:t>
            </a:r>
          </a:p>
        </p:txBody>
      </p:sp>
      <p:pic>
        <p:nvPicPr>
          <p:cNvPr id="2" name="Resim 1"/>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1775012" y="-68283"/>
            <a:ext cx="8518519" cy="3868272"/>
          </a:xfrm>
          <a:prstGeom prst="rect">
            <a:avLst/>
          </a:prstGeom>
        </p:spPr>
      </p:pic>
    </p:spTree>
    <p:extLst>
      <p:ext uri="{BB962C8B-B14F-4D97-AF65-F5344CB8AC3E}">
        <p14:creationId xmlns:p14="http://schemas.microsoft.com/office/powerpoint/2010/main" xmlns="" val="69931765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500">
        <p15:prstTrans prst="curtains"/>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4000" b="-4000"/>
          </a:stretch>
        </a:blipFill>
        <a:effectLst/>
      </p:bgPr>
    </p:bg>
    <p:spTree>
      <p:nvGrpSpPr>
        <p:cNvPr id="1" name=""/>
        <p:cNvGrpSpPr/>
        <p:nvPr/>
      </p:nvGrpSpPr>
      <p:grpSpPr>
        <a:xfrm>
          <a:off x="0" y="0"/>
          <a:ext cx="0" cy="0"/>
          <a:chOff x="0" y="0"/>
          <a:chExt cx="0" cy="0"/>
        </a:xfrm>
      </p:grpSpPr>
      <p:pic>
        <p:nvPicPr>
          <p:cNvPr id="10" name="9 Resim" descr="perde22.jpg"/>
          <p:cNvPicPr>
            <a:picLocks noChangeAspect="1"/>
          </p:cNvPicPr>
          <p:nvPr/>
        </p:nvPicPr>
        <p:blipFill>
          <a:blip r:embed="rId4" cstate="print"/>
          <a:stretch>
            <a:fillRect/>
          </a:stretch>
        </p:blipFill>
        <p:spPr>
          <a:xfrm>
            <a:off x="1991544" y="-27384"/>
            <a:ext cx="8208912" cy="3237472"/>
          </a:xfrm>
          <a:prstGeom prst="roundRect">
            <a:avLst>
              <a:gd name="adj" fmla="val 8594"/>
            </a:avLst>
          </a:prstGeom>
          <a:solidFill>
            <a:srgbClr val="FFFFFF">
              <a:shade val="85000"/>
            </a:srgbClr>
          </a:solidFill>
          <a:ln>
            <a:noFill/>
          </a:ln>
          <a:effectLst>
            <a:glow rad="139700">
              <a:schemeClr val="accent2">
                <a:satMod val="175000"/>
                <a:alpha val="40000"/>
              </a:schemeClr>
            </a:glow>
            <a:reflection blurRad="12700" stA="38000" endPos="28000" dist="5000" dir="5400000" sy="-100000" algn="bl" rotWithShape="0"/>
            <a:softEdge rad="31750"/>
          </a:effectLst>
          <a:scene3d>
            <a:camera prst="orthographicFront">
              <a:rot lat="0" lon="0" rev="0"/>
            </a:camera>
            <a:lightRig rig="glow" dir="t">
              <a:rot lat="0" lon="0" rev="14100000"/>
            </a:lightRig>
          </a:scene3d>
          <a:sp3d prstMaterial="softEdge">
            <a:bevelT w="127000" prst="artDeco"/>
          </a:sp3d>
        </p:spPr>
      </p:pic>
      <p:pic>
        <p:nvPicPr>
          <p:cNvPr id="8" name="7 Resim">
            <a:hlinkClick r:id="rId5" action="ppaction://hlinkpres?slideindex=1&amp;slidetitle="/>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677868" y="203795"/>
            <a:ext cx="1378572" cy="1368000"/>
          </a:xfrm>
          <a:prstGeom prst="roundRect">
            <a:avLst>
              <a:gd name="adj" fmla="val 16667"/>
            </a:avLst>
          </a:prstGeom>
          <a:ln w="38100">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13 Slayt Numarası Yer Tutucusu"/>
          <p:cNvSpPr>
            <a:spLocks noGrp="1"/>
          </p:cNvSpPr>
          <p:nvPr>
            <p:ph type="sldNum" sz="quarter" idx="12"/>
          </p:nvPr>
        </p:nvSpPr>
        <p:spPr/>
        <p:txBody>
          <a:bodyPr/>
          <a:lstStyle/>
          <a:p>
            <a:pPr>
              <a:defRPr/>
            </a:pPr>
            <a:fld id="{DA8F86EF-D216-4982-8237-27080A7008A0}" type="slidenum">
              <a:rPr lang="tr-TR">
                <a:solidFill>
                  <a:prstClr val="black">
                    <a:tint val="75000"/>
                  </a:prstClr>
                </a:solidFill>
                <a:latin typeface="Calibri"/>
              </a:rPr>
              <a:pPr>
                <a:defRPr/>
              </a:pPr>
              <a:t>4</a:t>
            </a:fld>
            <a:endParaRPr lang="tr-TR">
              <a:solidFill>
                <a:prstClr val="black">
                  <a:tint val="75000"/>
                </a:prstClr>
              </a:solidFill>
              <a:latin typeface="Calibri"/>
            </a:endParaRPr>
          </a:p>
        </p:txBody>
      </p:sp>
      <p:pic>
        <p:nvPicPr>
          <p:cNvPr id="15" name="1 Resim">
            <a:hlinkClick r:id="rId7" action="ppaction://hlinkpres?slideindex=1&amp;slidetitle="/>
          </p:cNvPr>
          <p:cNvPicPr>
            <a:picLocks noChangeAspect="1" noChangeArrowheads="1"/>
          </p:cNvPicPr>
          <p:nvPr/>
        </p:nvPicPr>
        <p:blipFill>
          <a:blip r:embed="rId8" cstate="print">
            <a:extLst>
              <a:ext uri="{28A0092B-C50C-407E-A947-70E740481C1C}">
                <a14:useLocalDpi xmlns:a14="http://schemas.microsoft.com/office/drawing/2010/main" xmlns="" val="0"/>
              </a:ext>
            </a:extLst>
          </a:blip>
          <a:stretch>
            <a:fillRect/>
          </a:stretch>
        </p:blipFill>
        <p:spPr bwMode="auto">
          <a:xfrm>
            <a:off x="2160837" y="203796"/>
            <a:ext cx="1328512" cy="1352981"/>
          </a:xfrm>
          <a:prstGeom prst="ellipse">
            <a:avLst/>
          </a:prstGeom>
          <a:ln w="38100">
            <a:solidFill>
              <a:srgbClr val="C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3" name="Metin kutusu 2"/>
          <p:cNvSpPr txBox="1"/>
          <p:nvPr/>
        </p:nvSpPr>
        <p:spPr>
          <a:xfrm>
            <a:off x="1801138" y="3441267"/>
            <a:ext cx="8780929" cy="310854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tr-TR" sz="2800" dirty="0"/>
              <a:t>Emekli olduktan sonra İzmir Özel Bornova Kolejinde çalıştı. Bilahare Almanya’da Türk çocuklarının din eğitimi çalışmalarında bulundu. </a:t>
            </a:r>
            <a:r>
              <a:rPr lang="tr-TR" sz="2800" dirty="0" smtClean="0"/>
              <a:t>Manisa’da </a:t>
            </a:r>
            <a:r>
              <a:rPr lang="tr-TR" sz="2800" dirty="0"/>
              <a:t>yoksul aile çocukları için ücretsiz Manisa Belediyesi Eğitim Merkezi MABEM dershanesini kurarak bu dershanenin üç yıl kurucu müdürlüğünü yaptı. Dar gelirli ve yoksul aile çocukları için geliştirdiği ücretsiz dershaneciliğin alt yapısını </a:t>
            </a:r>
            <a:r>
              <a:rPr lang="tr-TR" sz="2800" dirty="0" smtClean="0"/>
              <a:t>hazırladı</a:t>
            </a:r>
            <a:endParaRPr lang="tr-TR" sz="2800" dirty="0"/>
          </a:p>
        </p:txBody>
      </p:sp>
      <p:pic>
        <p:nvPicPr>
          <p:cNvPr id="2" name="Resim 1"/>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1801138" y="-50493"/>
            <a:ext cx="8505456" cy="3335970"/>
          </a:xfrm>
          <a:prstGeom prst="rect">
            <a:avLst/>
          </a:prstGeom>
        </p:spPr>
      </p:pic>
    </p:spTree>
    <p:extLst>
      <p:ext uri="{BB962C8B-B14F-4D97-AF65-F5344CB8AC3E}">
        <p14:creationId xmlns:p14="http://schemas.microsoft.com/office/powerpoint/2010/main" xmlns="" val="42747996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500">
        <p15:prstTrans prst="curtains"/>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4000" b="-4000"/>
          </a:stretch>
        </a:blipFill>
        <a:effectLst/>
      </p:bgPr>
    </p:bg>
    <p:spTree>
      <p:nvGrpSpPr>
        <p:cNvPr id="1" name=""/>
        <p:cNvGrpSpPr/>
        <p:nvPr/>
      </p:nvGrpSpPr>
      <p:grpSpPr>
        <a:xfrm>
          <a:off x="0" y="0"/>
          <a:ext cx="0" cy="0"/>
          <a:chOff x="0" y="0"/>
          <a:chExt cx="0" cy="0"/>
        </a:xfrm>
      </p:grpSpPr>
      <p:pic>
        <p:nvPicPr>
          <p:cNvPr id="10" name="9 Resim" descr="perde22.jpg"/>
          <p:cNvPicPr>
            <a:picLocks noChangeAspect="1"/>
          </p:cNvPicPr>
          <p:nvPr/>
        </p:nvPicPr>
        <p:blipFill>
          <a:blip r:embed="rId4" cstate="print"/>
          <a:stretch>
            <a:fillRect/>
          </a:stretch>
        </p:blipFill>
        <p:spPr>
          <a:xfrm>
            <a:off x="1991544" y="-27384"/>
            <a:ext cx="8208912" cy="3237472"/>
          </a:xfrm>
          <a:prstGeom prst="roundRect">
            <a:avLst>
              <a:gd name="adj" fmla="val 8594"/>
            </a:avLst>
          </a:prstGeom>
          <a:solidFill>
            <a:srgbClr val="FFFFFF">
              <a:shade val="85000"/>
            </a:srgbClr>
          </a:solidFill>
          <a:ln>
            <a:noFill/>
          </a:ln>
          <a:effectLst>
            <a:glow rad="139700">
              <a:schemeClr val="accent2">
                <a:satMod val="175000"/>
                <a:alpha val="40000"/>
              </a:schemeClr>
            </a:glow>
            <a:reflection blurRad="12700" stA="38000" endPos="28000" dist="5000" dir="5400000" sy="-100000" algn="bl" rotWithShape="0"/>
            <a:softEdge rad="31750"/>
          </a:effectLst>
          <a:scene3d>
            <a:camera prst="orthographicFront">
              <a:rot lat="0" lon="0" rev="0"/>
            </a:camera>
            <a:lightRig rig="glow" dir="t">
              <a:rot lat="0" lon="0" rev="14100000"/>
            </a:lightRig>
          </a:scene3d>
          <a:sp3d prstMaterial="softEdge">
            <a:bevelT w="127000" prst="artDeco"/>
          </a:sp3d>
        </p:spPr>
      </p:pic>
      <p:pic>
        <p:nvPicPr>
          <p:cNvPr id="8" name="7 Resim">
            <a:hlinkClick r:id="rId5" action="ppaction://hlinkpres?slideindex=1&amp;slidetitle="/>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677868" y="203795"/>
            <a:ext cx="1378572" cy="1368000"/>
          </a:xfrm>
          <a:prstGeom prst="roundRect">
            <a:avLst>
              <a:gd name="adj" fmla="val 16667"/>
            </a:avLst>
          </a:prstGeom>
          <a:ln w="38100">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13 Slayt Numarası Yer Tutucusu"/>
          <p:cNvSpPr>
            <a:spLocks noGrp="1"/>
          </p:cNvSpPr>
          <p:nvPr>
            <p:ph type="sldNum" sz="quarter" idx="12"/>
          </p:nvPr>
        </p:nvSpPr>
        <p:spPr/>
        <p:txBody>
          <a:bodyPr/>
          <a:lstStyle/>
          <a:p>
            <a:pPr>
              <a:defRPr/>
            </a:pPr>
            <a:fld id="{DA8F86EF-D216-4982-8237-27080A7008A0}" type="slidenum">
              <a:rPr lang="tr-TR">
                <a:solidFill>
                  <a:prstClr val="black">
                    <a:tint val="75000"/>
                  </a:prstClr>
                </a:solidFill>
                <a:latin typeface="Calibri"/>
              </a:rPr>
              <a:pPr>
                <a:defRPr/>
              </a:pPr>
              <a:t>5</a:t>
            </a:fld>
            <a:endParaRPr lang="tr-TR">
              <a:solidFill>
                <a:prstClr val="black">
                  <a:tint val="75000"/>
                </a:prstClr>
              </a:solidFill>
              <a:latin typeface="Calibri"/>
            </a:endParaRPr>
          </a:p>
        </p:txBody>
      </p:sp>
      <p:pic>
        <p:nvPicPr>
          <p:cNvPr id="15" name="1 Resim">
            <a:hlinkClick r:id="rId7" action="ppaction://hlinkpres?slideindex=1&amp;slidetitle="/>
          </p:cNvPr>
          <p:cNvPicPr>
            <a:picLocks noChangeAspect="1" noChangeArrowheads="1"/>
          </p:cNvPicPr>
          <p:nvPr/>
        </p:nvPicPr>
        <p:blipFill>
          <a:blip r:embed="rId8" cstate="print">
            <a:extLst>
              <a:ext uri="{28A0092B-C50C-407E-A947-70E740481C1C}">
                <a14:useLocalDpi xmlns:a14="http://schemas.microsoft.com/office/drawing/2010/main" xmlns="" val="0"/>
              </a:ext>
            </a:extLst>
          </a:blip>
          <a:stretch>
            <a:fillRect/>
          </a:stretch>
        </p:blipFill>
        <p:spPr bwMode="auto">
          <a:xfrm>
            <a:off x="2160837" y="203796"/>
            <a:ext cx="1328512" cy="1352981"/>
          </a:xfrm>
          <a:prstGeom prst="ellipse">
            <a:avLst/>
          </a:prstGeom>
          <a:ln w="38100">
            <a:solidFill>
              <a:srgbClr val="C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3" name="Metin kutusu 2"/>
          <p:cNvSpPr txBox="1"/>
          <p:nvPr/>
        </p:nvSpPr>
        <p:spPr>
          <a:xfrm>
            <a:off x="1801138" y="3441267"/>
            <a:ext cx="8780929" cy="224676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tr-TR" sz="2800" dirty="0"/>
              <a:t>Ayrıca </a:t>
            </a:r>
            <a:r>
              <a:rPr lang="tr-TR" sz="2800" dirty="0" smtClean="0"/>
              <a:t> </a:t>
            </a:r>
            <a:r>
              <a:rPr lang="tr-TR" sz="2800" dirty="0"/>
              <a:t>Yeni Manisa </a:t>
            </a:r>
            <a:r>
              <a:rPr lang="tr-TR" sz="2800" dirty="0" smtClean="0"/>
              <a:t>gazetesinde, </a:t>
            </a:r>
            <a:r>
              <a:rPr lang="tr-TR" sz="2800" dirty="0" err="1" smtClean="0"/>
              <a:t>Manisahaber</a:t>
            </a:r>
            <a:r>
              <a:rPr lang="tr-TR" sz="2800" dirty="0" smtClean="0"/>
              <a:t>  Ajansı,  Manşet Kuzey Ege TV.  </a:t>
            </a:r>
            <a:r>
              <a:rPr lang="tr-TR" sz="2800" dirty="0" err="1" smtClean="0"/>
              <a:t>Tarihistan</a:t>
            </a:r>
            <a:r>
              <a:rPr lang="tr-TR" sz="2800" dirty="0" smtClean="0"/>
              <a:t>.org ve  Denizli Anadolu Güneşi </a:t>
            </a:r>
            <a:r>
              <a:rPr lang="tr-TR" sz="2800" dirty="0"/>
              <a:t>internet  </a:t>
            </a:r>
            <a:r>
              <a:rPr lang="tr-TR" sz="2800" dirty="0" smtClean="0"/>
              <a:t>sitelerinde   </a:t>
            </a:r>
            <a:r>
              <a:rPr lang="tr-TR" sz="2800" dirty="0"/>
              <a:t>eğitim üzerine köşe yazıları yazmaktadır. </a:t>
            </a:r>
            <a:r>
              <a:rPr lang="tr-TR" sz="2800" dirty="0" smtClean="0"/>
              <a:t>halen </a:t>
            </a:r>
            <a:r>
              <a:rPr lang="tr-TR" sz="2800" dirty="0"/>
              <a:t>eğitim seminerleri ve </a:t>
            </a:r>
            <a:r>
              <a:rPr lang="tr-TR" sz="2800" dirty="0" smtClean="0"/>
              <a:t>konferansları </a:t>
            </a:r>
            <a:r>
              <a:rPr lang="tr-TR" sz="2800" dirty="0"/>
              <a:t>devam etmektedir. </a:t>
            </a:r>
          </a:p>
        </p:txBody>
      </p:sp>
      <p:pic>
        <p:nvPicPr>
          <p:cNvPr id="2" name="Resim 1"/>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1801138" y="-130629"/>
            <a:ext cx="8609959" cy="3463332"/>
          </a:xfrm>
          <a:prstGeom prst="rect">
            <a:avLst/>
          </a:prstGeom>
        </p:spPr>
      </p:pic>
    </p:spTree>
    <p:extLst>
      <p:ext uri="{BB962C8B-B14F-4D97-AF65-F5344CB8AC3E}">
        <p14:creationId xmlns:p14="http://schemas.microsoft.com/office/powerpoint/2010/main" xmlns="" val="4642883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500">
        <p15:prstTrans prst="curtains"/>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4000" b="-4000"/>
          </a:stretch>
        </a:blipFill>
        <a:effectLst/>
      </p:bgPr>
    </p:bg>
    <p:spTree>
      <p:nvGrpSpPr>
        <p:cNvPr id="1" name=""/>
        <p:cNvGrpSpPr/>
        <p:nvPr/>
      </p:nvGrpSpPr>
      <p:grpSpPr>
        <a:xfrm>
          <a:off x="0" y="0"/>
          <a:ext cx="0" cy="0"/>
          <a:chOff x="0" y="0"/>
          <a:chExt cx="0" cy="0"/>
        </a:xfrm>
      </p:grpSpPr>
      <p:pic>
        <p:nvPicPr>
          <p:cNvPr id="10" name="9 Resim" descr="perde22.jpg"/>
          <p:cNvPicPr>
            <a:picLocks noChangeAspect="1"/>
          </p:cNvPicPr>
          <p:nvPr/>
        </p:nvPicPr>
        <p:blipFill>
          <a:blip r:embed="rId4" cstate="print"/>
          <a:stretch>
            <a:fillRect/>
          </a:stretch>
        </p:blipFill>
        <p:spPr>
          <a:xfrm>
            <a:off x="1991544" y="-27384"/>
            <a:ext cx="8208912" cy="3237472"/>
          </a:xfrm>
          <a:prstGeom prst="roundRect">
            <a:avLst>
              <a:gd name="adj" fmla="val 8594"/>
            </a:avLst>
          </a:prstGeom>
          <a:solidFill>
            <a:srgbClr val="FFFFFF">
              <a:shade val="85000"/>
            </a:srgbClr>
          </a:solidFill>
          <a:ln>
            <a:noFill/>
          </a:ln>
          <a:effectLst>
            <a:glow rad="139700">
              <a:schemeClr val="accent2">
                <a:satMod val="175000"/>
                <a:alpha val="40000"/>
              </a:schemeClr>
            </a:glow>
            <a:reflection blurRad="12700" stA="38000" endPos="28000" dist="5000" dir="5400000" sy="-100000" algn="bl" rotWithShape="0"/>
            <a:softEdge rad="31750"/>
          </a:effectLst>
          <a:scene3d>
            <a:camera prst="orthographicFront">
              <a:rot lat="0" lon="0" rev="0"/>
            </a:camera>
            <a:lightRig rig="glow" dir="t">
              <a:rot lat="0" lon="0" rev="14100000"/>
            </a:lightRig>
          </a:scene3d>
          <a:sp3d prstMaterial="softEdge">
            <a:bevelT w="127000" prst="artDeco"/>
          </a:sp3d>
        </p:spPr>
      </p:pic>
      <p:pic>
        <p:nvPicPr>
          <p:cNvPr id="8" name="7 Resim">
            <a:hlinkClick r:id="rId5" action="ppaction://hlinkpres?slideindex=1&amp;slidetitle="/>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677868" y="203795"/>
            <a:ext cx="1378572" cy="1368000"/>
          </a:xfrm>
          <a:prstGeom prst="roundRect">
            <a:avLst>
              <a:gd name="adj" fmla="val 16667"/>
            </a:avLst>
          </a:prstGeom>
          <a:ln w="38100">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13 Slayt Numarası Yer Tutucusu"/>
          <p:cNvSpPr>
            <a:spLocks noGrp="1"/>
          </p:cNvSpPr>
          <p:nvPr>
            <p:ph type="sldNum" sz="quarter" idx="12"/>
          </p:nvPr>
        </p:nvSpPr>
        <p:spPr/>
        <p:txBody>
          <a:bodyPr/>
          <a:lstStyle/>
          <a:p>
            <a:pPr>
              <a:defRPr/>
            </a:pPr>
            <a:fld id="{DA8F86EF-D216-4982-8237-27080A7008A0}" type="slidenum">
              <a:rPr lang="tr-TR">
                <a:solidFill>
                  <a:prstClr val="black">
                    <a:tint val="75000"/>
                  </a:prstClr>
                </a:solidFill>
                <a:latin typeface="Calibri"/>
              </a:rPr>
              <a:pPr>
                <a:defRPr/>
              </a:pPr>
              <a:t>6</a:t>
            </a:fld>
            <a:endParaRPr lang="tr-TR">
              <a:solidFill>
                <a:prstClr val="black">
                  <a:tint val="75000"/>
                </a:prstClr>
              </a:solidFill>
              <a:latin typeface="Calibri"/>
            </a:endParaRPr>
          </a:p>
        </p:txBody>
      </p:sp>
      <p:pic>
        <p:nvPicPr>
          <p:cNvPr id="15" name="1 Resim">
            <a:hlinkClick r:id="rId7" action="ppaction://hlinkpres?slideindex=1&amp;slidetitle="/>
          </p:cNvPr>
          <p:cNvPicPr>
            <a:picLocks noChangeAspect="1" noChangeArrowheads="1"/>
          </p:cNvPicPr>
          <p:nvPr/>
        </p:nvPicPr>
        <p:blipFill>
          <a:blip r:embed="rId8" cstate="print">
            <a:extLst>
              <a:ext uri="{28A0092B-C50C-407E-A947-70E740481C1C}">
                <a14:useLocalDpi xmlns:a14="http://schemas.microsoft.com/office/drawing/2010/main" xmlns="" val="0"/>
              </a:ext>
            </a:extLst>
          </a:blip>
          <a:stretch>
            <a:fillRect/>
          </a:stretch>
        </p:blipFill>
        <p:spPr bwMode="auto">
          <a:xfrm>
            <a:off x="2160837" y="203796"/>
            <a:ext cx="1328512" cy="1352981"/>
          </a:xfrm>
          <a:prstGeom prst="ellipse">
            <a:avLst/>
          </a:prstGeom>
          <a:ln w="38100">
            <a:solidFill>
              <a:srgbClr val="C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3" name="Metin kutusu 2"/>
          <p:cNvSpPr txBox="1"/>
          <p:nvPr/>
        </p:nvSpPr>
        <p:spPr>
          <a:xfrm>
            <a:off x="1801138" y="3441267"/>
            <a:ext cx="8780929" cy="329320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tr-TR" sz="2800" b="1" dirty="0"/>
              <a:t>Kadir Keskin’in Yayınlanmış Eserleri:</a:t>
            </a:r>
            <a:endParaRPr lang="tr-TR" sz="2800" dirty="0"/>
          </a:p>
          <a:p>
            <a:r>
              <a:rPr lang="tr-TR" sz="3000" dirty="0" smtClean="0"/>
              <a:t>1- Okul  Müdürünün  Günlüğünden</a:t>
            </a:r>
            <a:endParaRPr lang="tr-TR" sz="3000" dirty="0"/>
          </a:p>
          <a:p>
            <a:r>
              <a:rPr lang="tr-TR" sz="3000" dirty="0"/>
              <a:t>2- Kırk Gün Kırk Programlı Yaz tatili Dini Bilgiler </a:t>
            </a:r>
            <a:r>
              <a:rPr lang="tr-TR" sz="3000" dirty="0" smtClean="0"/>
              <a:t>Kitabı</a:t>
            </a:r>
            <a:endParaRPr lang="tr-TR" sz="3000" dirty="0"/>
          </a:p>
          <a:p>
            <a:r>
              <a:rPr lang="tr-TR" sz="3000" dirty="0"/>
              <a:t>3- Manisa’da Vakıf Eserleri ve Manisa’da İz </a:t>
            </a:r>
            <a:r>
              <a:rPr lang="tr-TR" sz="3000" dirty="0" smtClean="0"/>
              <a:t>Bırakanlar</a:t>
            </a:r>
            <a:endParaRPr lang="tr-TR" sz="3000" dirty="0"/>
          </a:p>
          <a:p>
            <a:r>
              <a:rPr lang="tr-TR" sz="3000" dirty="0"/>
              <a:t>4-Yalancılar  Kahvesi</a:t>
            </a:r>
          </a:p>
          <a:p>
            <a:r>
              <a:rPr lang="tr-TR" sz="3000" dirty="0"/>
              <a:t>5-MABEM’li öğrencilerin içinden gelenler</a:t>
            </a:r>
          </a:p>
          <a:p>
            <a:r>
              <a:rPr lang="tr-TR" sz="3000" dirty="0"/>
              <a:t>6-Eğitimde Fırsat Eşitliği  (Proje Çalışması)</a:t>
            </a:r>
          </a:p>
        </p:txBody>
      </p:sp>
      <p:pic>
        <p:nvPicPr>
          <p:cNvPr id="2" name="Resim 1"/>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1801138" y="-113950"/>
            <a:ext cx="8531582" cy="3420648"/>
          </a:xfrm>
          <a:prstGeom prst="rect">
            <a:avLst/>
          </a:prstGeom>
        </p:spPr>
      </p:pic>
    </p:spTree>
    <p:extLst>
      <p:ext uri="{BB962C8B-B14F-4D97-AF65-F5344CB8AC3E}">
        <p14:creationId xmlns:p14="http://schemas.microsoft.com/office/powerpoint/2010/main" xmlns="" val="34795294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500">
        <p15:prstTrans prst="curtains"/>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4000" b="-4000"/>
          </a:stretch>
        </a:blipFill>
        <a:effectLst/>
      </p:bgPr>
    </p:bg>
    <p:spTree>
      <p:nvGrpSpPr>
        <p:cNvPr id="1" name=""/>
        <p:cNvGrpSpPr/>
        <p:nvPr/>
      </p:nvGrpSpPr>
      <p:grpSpPr>
        <a:xfrm>
          <a:off x="0" y="0"/>
          <a:ext cx="0" cy="0"/>
          <a:chOff x="0" y="0"/>
          <a:chExt cx="0" cy="0"/>
        </a:xfrm>
      </p:grpSpPr>
      <p:pic>
        <p:nvPicPr>
          <p:cNvPr id="10" name="9 Resim" descr="perde22.jpg"/>
          <p:cNvPicPr>
            <a:picLocks noChangeAspect="1"/>
          </p:cNvPicPr>
          <p:nvPr/>
        </p:nvPicPr>
        <p:blipFill>
          <a:blip r:embed="rId4" cstate="print"/>
          <a:stretch>
            <a:fillRect/>
          </a:stretch>
        </p:blipFill>
        <p:spPr>
          <a:xfrm>
            <a:off x="1991544" y="-27384"/>
            <a:ext cx="8208912" cy="3237472"/>
          </a:xfrm>
          <a:prstGeom prst="roundRect">
            <a:avLst>
              <a:gd name="adj" fmla="val 8594"/>
            </a:avLst>
          </a:prstGeom>
          <a:solidFill>
            <a:srgbClr val="FFFFFF">
              <a:shade val="85000"/>
            </a:srgbClr>
          </a:solidFill>
          <a:ln>
            <a:noFill/>
          </a:ln>
          <a:effectLst>
            <a:glow rad="139700">
              <a:schemeClr val="accent2">
                <a:satMod val="175000"/>
                <a:alpha val="40000"/>
              </a:schemeClr>
            </a:glow>
            <a:reflection blurRad="12700" stA="38000" endPos="28000" dist="5000" dir="5400000" sy="-100000" algn="bl" rotWithShape="0"/>
            <a:softEdge rad="31750"/>
          </a:effectLst>
          <a:scene3d>
            <a:camera prst="orthographicFront">
              <a:rot lat="0" lon="0" rev="0"/>
            </a:camera>
            <a:lightRig rig="glow" dir="t">
              <a:rot lat="0" lon="0" rev="14100000"/>
            </a:lightRig>
          </a:scene3d>
          <a:sp3d prstMaterial="softEdge">
            <a:bevelT w="127000" prst="artDeco"/>
          </a:sp3d>
        </p:spPr>
      </p:pic>
      <p:sp>
        <p:nvSpPr>
          <p:cNvPr id="14" name="13 Slayt Numarası Yer Tutucusu"/>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8F86EF-D216-4982-8237-27080A7008A0}"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 name="Resim 1"/>
          <p:cNvPicPr>
            <a:picLocks noChangeAspect="1"/>
          </p:cNvPicPr>
          <p:nvPr/>
        </p:nvPicPr>
        <p:blipFill rotWithShape="1">
          <a:blip r:embed="rId5" cstate="print">
            <a:extLst>
              <a:ext uri="{28A0092B-C50C-407E-A947-70E740481C1C}">
                <a14:useLocalDpi xmlns:a14="http://schemas.microsoft.com/office/drawing/2010/main" xmlns="" val="0"/>
              </a:ext>
            </a:extLst>
          </a:blip>
          <a:srcRect b="13904"/>
          <a:stretch/>
        </p:blipFill>
        <p:spPr>
          <a:xfrm>
            <a:off x="1798687" y="-27384"/>
            <a:ext cx="8547095" cy="5635438"/>
          </a:xfrm>
          <a:prstGeom prst="rect">
            <a:avLst/>
          </a:prstGeom>
        </p:spPr>
      </p:pic>
      <p:sp>
        <p:nvSpPr>
          <p:cNvPr id="13" name="8 Dikdörtgen"/>
          <p:cNvSpPr/>
          <p:nvPr/>
        </p:nvSpPr>
        <p:spPr>
          <a:xfrm>
            <a:off x="1686000" y="5102973"/>
            <a:ext cx="8764286" cy="171329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8000" b="1" i="0" u="none" strike="noStrike" kern="1200" cap="none" spc="600" normalizeH="0" baseline="0" noProof="0" dirty="0" smtClean="0">
                <a:ln w="12700">
                  <a:solidFill>
                    <a:srgbClr val="FFFF00"/>
                  </a:solidFill>
                  <a:prstDash val="solid"/>
                </a:ln>
                <a:solidFill>
                  <a:srgbClr val="FF0000"/>
                </a:solidFill>
                <a:effectLst>
                  <a:outerShdw blurRad="41275" dist="20320" dir="1800000" algn="tl" rotWithShape="0">
                    <a:srgbClr val="000000">
                      <a:alpha val="40000"/>
                    </a:srgbClr>
                  </a:outerShdw>
                </a:effectLst>
                <a:uLnTx/>
                <a:uFillTx/>
                <a:latin typeface="Franklin Gothic Heavy" panose="020B0903020102020204" pitchFamily="34" charset="0"/>
                <a:ea typeface="+mn-ea"/>
                <a:cs typeface="Courier New" pitchFamily="49" charset="0"/>
              </a:rPr>
              <a:t>HO</a:t>
            </a:r>
            <a:r>
              <a:rPr kumimoji="0" lang="tr-TR" sz="8000" b="0" i="0" u="none" strike="noStrike" kern="1200" cap="none" spc="600" normalizeH="0" baseline="0" noProof="0" dirty="0" smtClean="0">
                <a:ln w="12700">
                  <a:solidFill>
                    <a:srgbClr val="FFFF00"/>
                  </a:solidFill>
                  <a:prstDash val="solid"/>
                </a:ln>
                <a:solidFill>
                  <a:srgbClr val="FF0000"/>
                </a:solidFill>
                <a:effectLst/>
                <a:uLnTx/>
                <a:uFillTx/>
                <a:latin typeface="Franklin Gothic Heavy" panose="020B0903020102020204" pitchFamily="34" charset="0"/>
                <a:ea typeface="+mn-ea"/>
                <a:cs typeface="Courier New" pitchFamily="49" charset="0"/>
              </a:rPr>
              <a:t>Ş</a:t>
            </a:r>
            <a:r>
              <a:rPr kumimoji="0" lang="tr-TR" sz="8000" b="1" i="0" u="none" strike="noStrike" kern="1200" cap="none" spc="600" normalizeH="0" baseline="0" noProof="0" dirty="0" smtClean="0">
                <a:ln w="12700">
                  <a:solidFill>
                    <a:srgbClr val="FFFF00"/>
                  </a:solidFill>
                  <a:prstDash val="solid"/>
                </a:ln>
                <a:solidFill>
                  <a:srgbClr val="FF0000"/>
                </a:solidFill>
                <a:effectLst>
                  <a:outerShdw blurRad="41275" dist="20320" dir="1800000" algn="tl" rotWithShape="0">
                    <a:srgbClr val="000000">
                      <a:alpha val="40000"/>
                    </a:srgbClr>
                  </a:outerShdw>
                </a:effectLst>
                <a:uLnTx/>
                <a:uFillTx/>
                <a:latin typeface="Franklin Gothic Heavy" panose="020B0903020102020204" pitchFamily="34" charset="0"/>
                <a:ea typeface="+mn-ea"/>
                <a:cs typeface="Courier New" pitchFamily="49" charset="0"/>
              </a:rPr>
              <a:t> GELDİNİZ</a:t>
            </a:r>
            <a:endParaRPr kumimoji="0" lang="tr-TR" sz="8000" b="1" i="0" u="none" strike="noStrike" kern="1200" cap="none" spc="600" normalizeH="0" baseline="0" noProof="0" dirty="0">
              <a:ln w="12700">
                <a:solidFill>
                  <a:srgbClr val="FFFF00"/>
                </a:solidFill>
                <a:prstDash val="solid"/>
              </a:ln>
              <a:solidFill>
                <a:srgbClr val="FF0000"/>
              </a:solidFill>
              <a:effectLst>
                <a:outerShdw blurRad="41275" dist="20320" dir="1800000" algn="tl" rotWithShape="0">
                  <a:srgbClr val="000000">
                    <a:alpha val="40000"/>
                  </a:srgbClr>
                </a:outerShdw>
              </a:effectLst>
              <a:uLnTx/>
              <a:uFillTx/>
              <a:latin typeface="Franklin Gothic Heavy" panose="020B0903020102020204" pitchFamily="34" charset="0"/>
              <a:ea typeface="+mn-ea"/>
              <a:cs typeface="Courier New" pitchFamily="49" charset="0"/>
            </a:endParaRPr>
          </a:p>
        </p:txBody>
      </p:sp>
      <p:pic>
        <p:nvPicPr>
          <p:cNvPr id="3" name="Resim 2"/>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798687" y="3566160"/>
            <a:ext cx="2263862" cy="1815737"/>
          </a:xfrm>
          <a:prstGeom prst="rect">
            <a:avLst/>
          </a:prstGeom>
        </p:spPr>
      </p:pic>
    </p:spTree>
    <p:extLst>
      <p:ext uri="{BB962C8B-B14F-4D97-AF65-F5344CB8AC3E}">
        <p14:creationId xmlns:p14="http://schemas.microsoft.com/office/powerpoint/2010/main" xmlns="" val="316333941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500">
        <p15:prstTrans prst="curtains"/>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290</Words>
  <Application>Microsoft Office PowerPoint</Application>
  <PresentationFormat>Özel</PresentationFormat>
  <Paragraphs>31</Paragraphs>
  <Slides>7</Slides>
  <Notes>7</Notes>
  <HiddenSlides>0</HiddenSlides>
  <MMClips>0</MMClips>
  <ScaleCrop>false</ScaleCrop>
  <HeadingPairs>
    <vt:vector size="4" baseType="variant">
      <vt:variant>
        <vt:lpstr>Tema</vt:lpstr>
      </vt:variant>
      <vt:variant>
        <vt:i4>1</vt:i4>
      </vt:variant>
      <vt:variant>
        <vt:lpstr>Slayt Başlıkları</vt:lpstr>
      </vt:variant>
      <vt:variant>
        <vt:i4>7</vt:i4>
      </vt:variant>
    </vt:vector>
  </HeadingPairs>
  <TitlesOfParts>
    <vt:vector size="8" baseType="lpstr">
      <vt:lpstr>Ofis Teması</vt:lpstr>
      <vt:lpstr>Slayt 1</vt:lpstr>
      <vt:lpstr>Slayt 2</vt:lpstr>
      <vt:lpstr>Slayt 3</vt:lpstr>
      <vt:lpstr>Slayt 4</vt:lpstr>
      <vt:lpstr>Slayt 5</vt:lpstr>
      <vt:lpstr>Slayt 6</vt:lpstr>
      <vt:lpstr>Slayt 7</vt:lpstr>
    </vt:vector>
  </TitlesOfParts>
  <Company>Silentall Unattended Installer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Kadir</cp:lastModifiedBy>
  <cp:revision>16</cp:revision>
  <dcterms:created xsi:type="dcterms:W3CDTF">2017-10-28T08:15:52Z</dcterms:created>
  <dcterms:modified xsi:type="dcterms:W3CDTF">2019-01-14T04:13:54Z</dcterms:modified>
</cp:coreProperties>
</file>